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5" r:id="rId3"/>
    <p:sldId id="260" r:id="rId4"/>
    <p:sldId id="264" r:id="rId5"/>
    <p:sldId id="265" r:id="rId6"/>
    <p:sldId id="257" r:id="rId7"/>
    <p:sldId id="256" r:id="rId8"/>
    <p:sldId id="259" r:id="rId9"/>
    <p:sldId id="268" r:id="rId10"/>
    <p:sldId id="267" r:id="rId11"/>
    <p:sldId id="269" r:id="rId12"/>
    <p:sldId id="271" r:id="rId13"/>
    <p:sldId id="270" r:id="rId14"/>
    <p:sldId id="272" r:id="rId15"/>
    <p:sldId id="273" r:id="rId16"/>
    <p:sldId id="26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80F371"/>
    <a:srgbClr val="3716AE"/>
    <a:srgbClr val="33CC33"/>
    <a:srgbClr val="009900"/>
    <a:srgbClr val="00FFCC"/>
    <a:srgbClr val="00FF00"/>
    <a:srgbClr val="00CC00"/>
    <a:srgbClr val="00CC99"/>
    <a:srgbClr val="00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B867B1-C239-4DE5-8D7C-B6392945B28B}" type="doc">
      <dgm:prSet loTypeId="urn:microsoft.com/office/officeart/2005/8/layout/lProcess2" loCatId="relationship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88D8FCB0-988D-43D5-A784-D9FAB4E9AE4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6600"/>
              </a:solidFill>
            </a:rPr>
            <a:t>Фронтальные</a:t>
          </a:r>
          <a:endParaRPr lang="ru-RU" sz="1800" b="1" dirty="0">
            <a:solidFill>
              <a:srgbClr val="006600"/>
            </a:solidFill>
          </a:endParaRPr>
        </a:p>
      </dgm:t>
    </dgm:pt>
    <dgm:pt modelId="{94DC11F8-FB2B-40E8-958F-50AAFDEBE795}" type="parTrans" cxnId="{79C68F8C-6681-4909-AAD1-2F9FBC183AD5}">
      <dgm:prSet/>
      <dgm:spPr/>
      <dgm:t>
        <a:bodyPr/>
        <a:lstStyle/>
        <a:p>
          <a:endParaRPr lang="ru-RU"/>
        </a:p>
      </dgm:t>
    </dgm:pt>
    <dgm:pt modelId="{4092246C-C4C5-46D9-AA10-5AE1E52972E4}" type="sibTrans" cxnId="{79C68F8C-6681-4909-AAD1-2F9FBC183AD5}">
      <dgm:prSet/>
      <dgm:spPr/>
      <dgm:t>
        <a:bodyPr/>
        <a:lstStyle/>
        <a:p>
          <a:endParaRPr lang="ru-RU"/>
        </a:p>
      </dgm:t>
    </dgm:pt>
    <dgm:pt modelId="{EC7DDA5D-2213-421F-8715-8A6D1F81A05A}">
      <dgm:prSet phldrT="[Текст]"/>
      <dgm:spPr/>
      <dgm:t>
        <a:bodyPr/>
        <a:lstStyle/>
        <a:p>
          <a:r>
            <a:rPr lang="ru-RU" dirty="0" smtClean="0"/>
            <a:t>Мозговой штурм</a:t>
          </a:r>
          <a:endParaRPr lang="ru-RU" dirty="0"/>
        </a:p>
      </dgm:t>
    </dgm:pt>
    <dgm:pt modelId="{C3D034C5-18B3-45FE-86CE-7DDDDFAB87EA}" type="parTrans" cxnId="{5F282C87-CC3F-40DC-9FF1-DEC08B004AE8}">
      <dgm:prSet/>
      <dgm:spPr/>
      <dgm:t>
        <a:bodyPr/>
        <a:lstStyle/>
        <a:p>
          <a:endParaRPr lang="ru-RU"/>
        </a:p>
      </dgm:t>
    </dgm:pt>
    <dgm:pt modelId="{AA8A15B0-3C5F-4E14-83BC-3F74BCD9AABC}" type="sibTrans" cxnId="{5F282C87-CC3F-40DC-9FF1-DEC08B004AE8}">
      <dgm:prSet/>
      <dgm:spPr/>
      <dgm:t>
        <a:bodyPr/>
        <a:lstStyle/>
        <a:p>
          <a:endParaRPr lang="ru-RU"/>
        </a:p>
      </dgm:t>
    </dgm:pt>
    <dgm:pt modelId="{378B0953-2AC8-4383-8F3B-6756B7255C54}">
      <dgm:prSet phldrT="[Текст]" custT="1"/>
      <dgm:spPr/>
      <dgm:t>
        <a:bodyPr/>
        <a:lstStyle/>
        <a:p>
          <a:r>
            <a:rPr lang="ru-RU" sz="1400" b="1" dirty="0" smtClean="0"/>
            <a:t>Незаконченное предложение</a:t>
          </a:r>
          <a:endParaRPr lang="ru-RU" sz="1400" b="1" dirty="0"/>
        </a:p>
      </dgm:t>
    </dgm:pt>
    <dgm:pt modelId="{0E0BF1D8-71A8-4DAA-A644-D22F90E0192D}" type="parTrans" cxnId="{72AC1D12-348C-4389-8956-8297AE85765E}">
      <dgm:prSet/>
      <dgm:spPr/>
      <dgm:t>
        <a:bodyPr/>
        <a:lstStyle/>
        <a:p>
          <a:endParaRPr lang="ru-RU"/>
        </a:p>
      </dgm:t>
    </dgm:pt>
    <dgm:pt modelId="{F63EEC64-CCEA-4B9A-968B-64707576076F}" type="sibTrans" cxnId="{72AC1D12-348C-4389-8956-8297AE85765E}">
      <dgm:prSet/>
      <dgm:spPr/>
      <dgm:t>
        <a:bodyPr/>
        <a:lstStyle/>
        <a:p>
          <a:endParaRPr lang="ru-RU"/>
        </a:p>
      </dgm:t>
    </dgm:pt>
    <dgm:pt modelId="{D2985613-824C-4D28-B484-546B2BDA445E}">
      <dgm:prSet phldrT="[Текст]"/>
      <dgm:spPr/>
      <dgm:t>
        <a:bodyPr/>
        <a:lstStyle/>
        <a:p>
          <a:r>
            <a:rPr lang="ru-RU" b="1" dirty="0" smtClean="0">
              <a:solidFill>
                <a:srgbClr val="006600"/>
              </a:solidFill>
            </a:rPr>
            <a:t>Кооперативные</a:t>
          </a:r>
          <a:endParaRPr lang="ru-RU" b="1" dirty="0">
            <a:solidFill>
              <a:srgbClr val="006600"/>
            </a:solidFill>
          </a:endParaRPr>
        </a:p>
      </dgm:t>
    </dgm:pt>
    <dgm:pt modelId="{A0A57ABF-0150-429C-A7F5-6388DA0C0E0E}" type="parTrans" cxnId="{4343302B-623C-4C8D-92C2-38DDA4C4BCF6}">
      <dgm:prSet/>
      <dgm:spPr/>
      <dgm:t>
        <a:bodyPr/>
        <a:lstStyle/>
        <a:p>
          <a:endParaRPr lang="ru-RU"/>
        </a:p>
      </dgm:t>
    </dgm:pt>
    <dgm:pt modelId="{BA16B2E7-073D-44DA-BE64-B18A8F08FF4C}" type="sibTrans" cxnId="{4343302B-623C-4C8D-92C2-38DDA4C4BCF6}">
      <dgm:prSet/>
      <dgm:spPr/>
      <dgm:t>
        <a:bodyPr/>
        <a:lstStyle/>
        <a:p>
          <a:endParaRPr lang="ru-RU"/>
        </a:p>
      </dgm:t>
    </dgm:pt>
    <dgm:pt modelId="{EFB631B0-2A13-4B7B-B421-E9FFE84F7FDE}">
      <dgm:prSet phldrT="[Текст]"/>
      <dgm:spPr/>
      <dgm:t>
        <a:bodyPr/>
        <a:lstStyle/>
        <a:p>
          <a:r>
            <a:rPr lang="ru-RU" dirty="0" smtClean="0"/>
            <a:t>Дерево решений</a:t>
          </a:r>
          <a:endParaRPr lang="ru-RU" dirty="0"/>
        </a:p>
      </dgm:t>
    </dgm:pt>
    <dgm:pt modelId="{93DED476-2F5A-4E05-A287-16BF0FAACA54}" type="parTrans" cxnId="{3E0602A7-0164-4986-99F2-BDB377556CA2}">
      <dgm:prSet/>
      <dgm:spPr/>
      <dgm:t>
        <a:bodyPr/>
        <a:lstStyle/>
        <a:p>
          <a:endParaRPr lang="ru-RU"/>
        </a:p>
      </dgm:t>
    </dgm:pt>
    <dgm:pt modelId="{596CF456-FF1B-4BD0-892B-8F6809B516F4}" type="sibTrans" cxnId="{3E0602A7-0164-4986-99F2-BDB377556CA2}">
      <dgm:prSet/>
      <dgm:spPr/>
      <dgm:t>
        <a:bodyPr/>
        <a:lstStyle/>
        <a:p>
          <a:endParaRPr lang="ru-RU"/>
        </a:p>
      </dgm:t>
    </dgm:pt>
    <dgm:pt modelId="{76617579-32EC-45C4-B2B9-591E968469A4}">
      <dgm:prSet phldrT="[Текст]" custT="1"/>
      <dgm:spPr/>
      <dgm:t>
        <a:bodyPr/>
        <a:lstStyle/>
        <a:p>
          <a:r>
            <a:rPr lang="ru-RU" sz="1800" b="1" dirty="0" smtClean="0"/>
            <a:t>Аквариум</a:t>
          </a:r>
          <a:endParaRPr lang="ru-RU" sz="1800" b="1" dirty="0"/>
        </a:p>
      </dgm:t>
    </dgm:pt>
    <dgm:pt modelId="{A0E47B73-A800-492F-BEAA-3536B1B6B8F0}" type="parTrans" cxnId="{DC729D45-647E-4BF6-AC47-A7C69359B82E}">
      <dgm:prSet/>
      <dgm:spPr/>
      <dgm:t>
        <a:bodyPr/>
        <a:lstStyle/>
        <a:p>
          <a:endParaRPr lang="ru-RU"/>
        </a:p>
      </dgm:t>
    </dgm:pt>
    <dgm:pt modelId="{55AC0822-9547-42F0-B0BC-BF564E6C562A}" type="sibTrans" cxnId="{DC729D45-647E-4BF6-AC47-A7C69359B82E}">
      <dgm:prSet/>
      <dgm:spPr/>
      <dgm:t>
        <a:bodyPr/>
        <a:lstStyle/>
        <a:p>
          <a:endParaRPr lang="ru-RU"/>
        </a:p>
      </dgm:t>
    </dgm:pt>
    <dgm:pt modelId="{89A87A80-C256-466E-8FBF-2F7F84C7C87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6600"/>
              </a:solidFill>
            </a:rPr>
            <a:t>Игровые</a:t>
          </a:r>
          <a:endParaRPr lang="ru-RU" sz="1800" b="1" dirty="0">
            <a:solidFill>
              <a:srgbClr val="006600"/>
            </a:solidFill>
          </a:endParaRPr>
        </a:p>
      </dgm:t>
    </dgm:pt>
    <dgm:pt modelId="{844380CE-AE5C-493D-B8EE-7D38D2C94A50}" type="parTrans" cxnId="{AE68C08C-51AE-43A4-A1D6-4C10059D6BD9}">
      <dgm:prSet/>
      <dgm:spPr/>
      <dgm:t>
        <a:bodyPr/>
        <a:lstStyle/>
        <a:p>
          <a:endParaRPr lang="ru-RU"/>
        </a:p>
      </dgm:t>
    </dgm:pt>
    <dgm:pt modelId="{C1CC2E59-4999-41AC-92D9-E1FBBE42F109}" type="sibTrans" cxnId="{AE68C08C-51AE-43A4-A1D6-4C10059D6BD9}">
      <dgm:prSet/>
      <dgm:spPr/>
      <dgm:t>
        <a:bodyPr/>
        <a:lstStyle/>
        <a:p>
          <a:endParaRPr lang="ru-RU"/>
        </a:p>
      </dgm:t>
    </dgm:pt>
    <dgm:pt modelId="{8820BD54-D5C4-4E2F-8BE8-D223655F01D8}">
      <dgm:prSet phldrT="[Текст]"/>
      <dgm:spPr/>
      <dgm:t>
        <a:bodyPr/>
        <a:lstStyle/>
        <a:p>
          <a:r>
            <a:rPr lang="ru-RU" dirty="0" smtClean="0"/>
            <a:t>Ролевая игра</a:t>
          </a:r>
          <a:endParaRPr lang="ru-RU" dirty="0"/>
        </a:p>
      </dgm:t>
    </dgm:pt>
    <dgm:pt modelId="{EF85AE07-35D0-455B-9EB0-809510BC8E14}" type="parTrans" cxnId="{13BD22F5-09D6-468B-95FA-5EC358E26BAA}">
      <dgm:prSet/>
      <dgm:spPr/>
      <dgm:t>
        <a:bodyPr/>
        <a:lstStyle/>
        <a:p>
          <a:endParaRPr lang="ru-RU"/>
        </a:p>
      </dgm:t>
    </dgm:pt>
    <dgm:pt modelId="{2EDAFB31-297A-4313-8500-2BDC24DD2236}" type="sibTrans" cxnId="{13BD22F5-09D6-468B-95FA-5EC358E26BAA}">
      <dgm:prSet/>
      <dgm:spPr/>
      <dgm:t>
        <a:bodyPr/>
        <a:lstStyle/>
        <a:p>
          <a:endParaRPr lang="ru-RU"/>
        </a:p>
      </dgm:t>
    </dgm:pt>
    <dgm:pt modelId="{46614324-8AB0-4926-9DF5-4A6F421827E2}">
      <dgm:prSet phldrT="[Текст]" custT="1"/>
      <dgm:spPr/>
      <dgm:t>
        <a:bodyPr/>
        <a:lstStyle/>
        <a:p>
          <a:r>
            <a:rPr lang="ru-RU" sz="1800" dirty="0" smtClean="0"/>
            <a:t>Ключевой момент</a:t>
          </a:r>
          <a:endParaRPr lang="ru-RU" sz="1800" dirty="0"/>
        </a:p>
      </dgm:t>
    </dgm:pt>
    <dgm:pt modelId="{911C0E93-BDD3-4102-954B-D2984F05A2DA}" type="parTrans" cxnId="{E81ABAD5-519F-4A2C-9B41-DA74029B7260}">
      <dgm:prSet/>
      <dgm:spPr/>
      <dgm:t>
        <a:bodyPr/>
        <a:lstStyle/>
        <a:p>
          <a:endParaRPr lang="ru-RU"/>
        </a:p>
      </dgm:t>
    </dgm:pt>
    <dgm:pt modelId="{32FCF570-8AA0-441D-8DEF-90105AA51D19}" type="sibTrans" cxnId="{E81ABAD5-519F-4A2C-9B41-DA74029B7260}">
      <dgm:prSet/>
      <dgm:spPr/>
      <dgm:t>
        <a:bodyPr/>
        <a:lstStyle/>
        <a:p>
          <a:endParaRPr lang="ru-RU"/>
        </a:p>
      </dgm:t>
    </dgm:pt>
    <dgm:pt modelId="{A7F8FB11-0FAE-4709-9EE0-0F257131C57E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6600"/>
              </a:solidFill>
            </a:rPr>
            <a:t>Дискуссия</a:t>
          </a:r>
          <a:endParaRPr lang="ru-RU" sz="1600" b="1" dirty="0">
            <a:solidFill>
              <a:srgbClr val="006600"/>
            </a:solidFill>
          </a:endParaRPr>
        </a:p>
      </dgm:t>
    </dgm:pt>
    <dgm:pt modelId="{51A503F2-A0DC-4228-86F4-C2E1D4D8A29D}" type="parTrans" cxnId="{10DB9EE4-7F7E-4149-850D-68C79E76BA42}">
      <dgm:prSet/>
      <dgm:spPr/>
      <dgm:t>
        <a:bodyPr/>
        <a:lstStyle/>
        <a:p>
          <a:endParaRPr lang="ru-RU"/>
        </a:p>
      </dgm:t>
    </dgm:pt>
    <dgm:pt modelId="{B5B28CEC-7199-4CBA-8B42-1E66F31204A5}" type="sibTrans" cxnId="{10DB9EE4-7F7E-4149-850D-68C79E76BA42}">
      <dgm:prSet/>
      <dgm:spPr/>
      <dgm:t>
        <a:bodyPr/>
        <a:lstStyle/>
        <a:p>
          <a:endParaRPr lang="ru-RU"/>
        </a:p>
      </dgm:t>
    </dgm:pt>
    <dgm:pt modelId="{C6284F66-1787-4918-9D76-3C1E9BB5804F}" type="pres">
      <dgm:prSet presAssocID="{FDB867B1-C239-4DE5-8D7C-B6392945B28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10F474-778B-4B21-AE88-947FB9136807}" type="pres">
      <dgm:prSet presAssocID="{88D8FCB0-988D-43D5-A784-D9FAB4E9AE42}" presName="compNode" presStyleCnt="0"/>
      <dgm:spPr/>
    </dgm:pt>
    <dgm:pt modelId="{5D2BC8B3-8129-4118-9D14-D2FF5A60BF38}" type="pres">
      <dgm:prSet presAssocID="{88D8FCB0-988D-43D5-A784-D9FAB4E9AE42}" presName="aNode" presStyleLbl="bgShp" presStyleIdx="0" presStyleCnt="4" custScaleX="108899"/>
      <dgm:spPr/>
      <dgm:t>
        <a:bodyPr/>
        <a:lstStyle/>
        <a:p>
          <a:endParaRPr lang="ru-RU"/>
        </a:p>
      </dgm:t>
    </dgm:pt>
    <dgm:pt modelId="{4D294BF5-3F5B-42F6-AA44-7AF8E1A14706}" type="pres">
      <dgm:prSet presAssocID="{88D8FCB0-988D-43D5-A784-D9FAB4E9AE42}" presName="textNode" presStyleLbl="bgShp" presStyleIdx="0" presStyleCnt="4"/>
      <dgm:spPr/>
      <dgm:t>
        <a:bodyPr/>
        <a:lstStyle/>
        <a:p>
          <a:endParaRPr lang="ru-RU"/>
        </a:p>
      </dgm:t>
    </dgm:pt>
    <dgm:pt modelId="{F5FE0EA3-9214-4410-BA45-1380107000DA}" type="pres">
      <dgm:prSet presAssocID="{88D8FCB0-988D-43D5-A784-D9FAB4E9AE42}" presName="compChildNode" presStyleCnt="0"/>
      <dgm:spPr/>
    </dgm:pt>
    <dgm:pt modelId="{13D7503C-4819-47AF-85F7-CF0C6D81C746}" type="pres">
      <dgm:prSet presAssocID="{88D8FCB0-988D-43D5-A784-D9FAB4E9AE42}" presName="theInnerList" presStyleCnt="0"/>
      <dgm:spPr/>
    </dgm:pt>
    <dgm:pt modelId="{1D60092F-C0D6-4233-A0FB-769B87A9CDDD}" type="pres">
      <dgm:prSet presAssocID="{EC7DDA5D-2213-421F-8715-8A6D1F81A05A}" presName="childNode" presStyleLbl="node1" presStyleIdx="0" presStyleCnt="6" custLinFactY="-22465" custLinFactNeighborX="-138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CFDC0-5C5F-4C1A-9560-3D9C1FFA5EE3}" type="pres">
      <dgm:prSet presAssocID="{EC7DDA5D-2213-421F-8715-8A6D1F81A05A}" presName="aSpace2" presStyleCnt="0"/>
      <dgm:spPr/>
    </dgm:pt>
    <dgm:pt modelId="{234B6891-533D-40FD-8A01-B1D3BDE84DF0}" type="pres">
      <dgm:prSet presAssocID="{378B0953-2AC8-4383-8F3B-6756B7255C54}" presName="childNode" presStyleLbl="node1" presStyleIdx="1" presStyleCnt="6" custScaleX="113600" custLinFactY="-32001" custLinFactNeighborX="-138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B55137-DD44-4EE4-84C3-35CC6FE2E596}" type="pres">
      <dgm:prSet presAssocID="{88D8FCB0-988D-43D5-A784-D9FAB4E9AE42}" presName="aSpace" presStyleCnt="0"/>
      <dgm:spPr/>
    </dgm:pt>
    <dgm:pt modelId="{40F0F6F3-2B75-43BB-87BB-D931AA832C5B}" type="pres">
      <dgm:prSet presAssocID="{D2985613-824C-4D28-B484-546B2BDA445E}" presName="compNode" presStyleCnt="0"/>
      <dgm:spPr/>
    </dgm:pt>
    <dgm:pt modelId="{DA5BAE5B-F77C-47E3-8DC4-DE14C123A45B}" type="pres">
      <dgm:prSet presAssocID="{D2985613-824C-4D28-B484-546B2BDA445E}" presName="aNode" presStyleLbl="bgShp" presStyleIdx="1" presStyleCnt="4"/>
      <dgm:spPr/>
      <dgm:t>
        <a:bodyPr/>
        <a:lstStyle/>
        <a:p>
          <a:endParaRPr lang="ru-RU"/>
        </a:p>
      </dgm:t>
    </dgm:pt>
    <dgm:pt modelId="{AE4E9C45-C209-4FD8-AF6E-0EF1FD89B5E8}" type="pres">
      <dgm:prSet presAssocID="{D2985613-824C-4D28-B484-546B2BDA445E}" presName="textNode" presStyleLbl="bgShp" presStyleIdx="1" presStyleCnt="4"/>
      <dgm:spPr/>
      <dgm:t>
        <a:bodyPr/>
        <a:lstStyle/>
        <a:p>
          <a:endParaRPr lang="ru-RU"/>
        </a:p>
      </dgm:t>
    </dgm:pt>
    <dgm:pt modelId="{0D1FFF33-BE52-4517-B688-8CE26FED14A5}" type="pres">
      <dgm:prSet presAssocID="{D2985613-824C-4D28-B484-546B2BDA445E}" presName="compChildNode" presStyleCnt="0"/>
      <dgm:spPr/>
    </dgm:pt>
    <dgm:pt modelId="{6FA85963-7B4C-4288-970A-BFA7376AD72C}" type="pres">
      <dgm:prSet presAssocID="{D2985613-824C-4D28-B484-546B2BDA445E}" presName="theInnerList" presStyleCnt="0"/>
      <dgm:spPr/>
    </dgm:pt>
    <dgm:pt modelId="{FEBA79C3-9F35-4DCF-A0A6-BBFD4A27376F}" type="pres">
      <dgm:prSet presAssocID="{EFB631B0-2A13-4B7B-B421-E9FFE84F7FDE}" presName="childNode" presStyleLbl="node1" presStyleIdx="2" presStyleCnt="6" custScaleX="92803" custScaleY="68676" custLinFactY="-11827" custLinFactNeighborX="-445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77A4B0-26DB-432B-8E07-C921B226C461}" type="pres">
      <dgm:prSet presAssocID="{EFB631B0-2A13-4B7B-B421-E9FFE84F7FDE}" presName="aSpace2" presStyleCnt="0"/>
      <dgm:spPr/>
    </dgm:pt>
    <dgm:pt modelId="{58938819-9F4A-42C3-87E5-1771AFB2EBEC}" type="pres">
      <dgm:prSet presAssocID="{76617579-32EC-45C4-B2B9-591E968469A4}" presName="childNode" presStyleLbl="node1" presStyleIdx="3" presStyleCnt="6" custScaleX="104045" custScaleY="71009" custLinFactY="-19708" custLinFactNeighborX="116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28782B-25BC-45CC-A5D4-67F3D1C7A52C}" type="pres">
      <dgm:prSet presAssocID="{D2985613-824C-4D28-B484-546B2BDA445E}" presName="aSpace" presStyleCnt="0"/>
      <dgm:spPr/>
    </dgm:pt>
    <dgm:pt modelId="{36440604-CEA6-4260-8CA4-D57BEDA0EBF1}" type="pres">
      <dgm:prSet presAssocID="{89A87A80-C256-466E-8FBF-2F7F84C7C876}" presName="compNode" presStyleCnt="0"/>
      <dgm:spPr/>
    </dgm:pt>
    <dgm:pt modelId="{A9F8679C-202A-42AF-94C6-0BBFE83D6E65}" type="pres">
      <dgm:prSet presAssocID="{89A87A80-C256-466E-8FBF-2F7F84C7C876}" presName="aNode" presStyleLbl="bgShp" presStyleIdx="2" presStyleCnt="4" custLinFactNeighborX="-3608" custLinFactNeighborY="1064"/>
      <dgm:spPr/>
      <dgm:t>
        <a:bodyPr/>
        <a:lstStyle/>
        <a:p>
          <a:endParaRPr lang="ru-RU"/>
        </a:p>
      </dgm:t>
    </dgm:pt>
    <dgm:pt modelId="{E9455E56-8FD7-46B5-AF20-800E85B993DA}" type="pres">
      <dgm:prSet presAssocID="{89A87A80-C256-466E-8FBF-2F7F84C7C876}" presName="textNode" presStyleLbl="bgShp" presStyleIdx="2" presStyleCnt="4"/>
      <dgm:spPr/>
      <dgm:t>
        <a:bodyPr/>
        <a:lstStyle/>
        <a:p>
          <a:endParaRPr lang="ru-RU"/>
        </a:p>
      </dgm:t>
    </dgm:pt>
    <dgm:pt modelId="{FAB69B11-5A0E-4726-BFDF-96114895C38D}" type="pres">
      <dgm:prSet presAssocID="{89A87A80-C256-466E-8FBF-2F7F84C7C876}" presName="compChildNode" presStyleCnt="0"/>
      <dgm:spPr/>
    </dgm:pt>
    <dgm:pt modelId="{F161DA16-5293-4E88-B1E9-11CB7F17EDF4}" type="pres">
      <dgm:prSet presAssocID="{89A87A80-C256-466E-8FBF-2F7F84C7C876}" presName="theInnerList" presStyleCnt="0"/>
      <dgm:spPr/>
    </dgm:pt>
    <dgm:pt modelId="{3ABC6AEF-A63D-4FC5-B882-92825652EAEF}" type="pres">
      <dgm:prSet presAssocID="{8820BD54-D5C4-4E2F-8BE8-D223655F01D8}" presName="childNode" presStyleLbl="node1" presStyleIdx="4" presStyleCnt="6" custLinFactY="-22465" custLinFactNeighborX="-32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33798-6812-43D1-99E6-2BBA7ED39C04}" type="pres">
      <dgm:prSet presAssocID="{8820BD54-D5C4-4E2F-8BE8-D223655F01D8}" presName="aSpace2" presStyleCnt="0"/>
      <dgm:spPr/>
    </dgm:pt>
    <dgm:pt modelId="{09FB4E3D-813F-4085-8A69-5A54BBCAC060}" type="pres">
      <dgm:prSet presAssocID="{46614324-8AB0-4926-9DF5-4A6F421827E2}" presName="childNode" presStyleLbl="node1" presStyleIdx="5" presStyleCnt="6" custLinFactY="-32001" custLinFactNeighborX="529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877DF6-312D-4D7F-81E7-B6C515CCAE40}" type="pres">
      <dgm:prSet presAssocID="{89A87A80-C256-466E-8FBF-2F7F84C7C876}" presName="aSpace" presStyleCnt="0"/>
      <dgm:spPr/>
    </dgm:pt>
    <dgm:pt modelId="{ACE5635C-5E31-43FD-86BF-96F9465DAE81}" type="pres">
      <dgm:prSet presAssocID="{A7F8FB11-0FAE-4709-9EE0-0F257131C57E}" presName="compNode" presStyleCnt="0"/>
      <dgm:spPr/>
    </dgm:pt>
    <dgm:pt modelId="{F8A2D769-197D-48F5-B953-07DEA120067A}" type="pres">
      <dgm:prSet presAssocID="{A7F8FB11-0FAE-4709-9EE0-0F257131C57E}" presName="aNode" presStyleLbl="bgShp" presStyleIdx="3" presStyleCnt="4"/>
      <dgm:spPr/>
      <dgm:t>
        <a:bodyPr/>
        <a:lstStyle/>
        <a:p>
          <a:endParaRPr lang="ru-RU"/>
        </a:p>
      </dgm:t>
    </dgm:pt>
    <dgm:pt modelId="{496E0A53-418C-498A-9223-A1AB6AF5F8FB}" type="pres">
      <dgm:prSet presAssocID="{A7F8FB11-0FAE-4709-9EE0-0F257131C57E}" presName="textNode" presStyleLbl="bgShp" presStyleIdx="3" presStyleCnt="4"/>
      <dgm:spPr/>
      <dgm:t>
        <a:bodyPr/>
        <a:lstStyle/>
        <a:p>
          <a:endParaRPr lang="ru-RU"/>
        </a:p>
      </dgm:t>
    </dgm:pt>
    <dgm:pt modelId="{F05445FB-02BE-4BB5-A06B-B7E07AB355DB}" type="pres">
      <dgm:prSet presAssocID="{A7F8FB11-0FAE-4709-9EE0-0F257131C57E}" presName="compChildNode" presStyleCnt="0"/>
      <dgm:spPr/>
    </dgm:pt>
    <dgm:pt modelId="{DFCCF45F-65B7-4B76-A773-6BD9A5B08F3C}" type="pres">
      <dgm:prSet presAssocID="{A7F8FB11-0FAE-4709-9EE0-0F257131C57E}" presName="theInnerList" presStyleCnt="0"/>
      <dgm:spPr/>
    </dgm:pt>
  </dgm:ptLst>
  <dgm:cxnLst>
    <dgm:cxn modelId="{79C68F8C-6681-4909-AAD1-2F9FBC183AD5}" srcId="{FDB867B1-C239-4DE5-8D7C-B6392945B28B}" destId="{88D8FCB0-988D-43D5-A784-D9FAB4E9AE42}" srcOrd="0" destOrd="0" parTransId="{94DC11F8-FB2B-40E8-958F-50AAFDEBE795}" sibTransId="{4092246C-C4C5-46D9-AA10-5AE1E52972E4}"/>
    <dgm:cxn modelId="{9185BB72-E131-42CB-B9FF-75D0CAD421D3}" type="presOf" srcId="{88D8FCB0-988D-43D5-A784-D9FAB4E9AE42}" destId="{4D294BF5-3F5B-42F6-AA44-7AF8E1A14706}" srcOrd="1" destOrd="0" presId="urn:microsoft.com/office/officeart/2005/8/layout/lProcess2"/>
    <dgm:cxn modelId="{FDCA8F3A-7BE7-4F9A-89F2-2F4BFF6C0D6E}" type="presOf" srcId="{FDB867B1-C239-4DE5-8D7C-B6392945B28B}" destId="{C6284F66-1787-4918-9D76-3C1E9BB5804F}" srcOrd="0" destOrd="0" presId="urn:microsoft.com/office/officeart/2005/8/layout/lProcess2"/>
    <dgm:cxn modelId="{AB474A80-A59C-446F-A0DD-6CF7EEE0E790}" type="presOf" srcId="{EC7DDA5D-2213-421F-8715-8A6D1F81A05A}" destId="{1D60092F-C0D6-4233-A0FB-769B87A9CDDD}" srcOrd="0" destOrd="0" presId="urn:microsoft.com/office/officeart/2005/8/layout/lProcess2"/>
    <dgm:cxn modelId="{2295416C-2DA3-4CB9-B1A9-557B05AAE05F}" type="presOf" srcId="{378B0953-2AC8-4383-8F3B-6756B7255C54}" destId="{234B6891-533D-40FD-8A01-B1D3BDE84DF0}" srcOrd="0" destOrd="0" presId="urn:microsoft.com/office/officeart/2005/8/layout/lProcess2"/>
    <dgm:cxn modelId="{2D5E1D58-9DD3-40D8-A298-CE879B454D04}" type="presOf" srcId="{EFB631B0-2A13-4B7B-B421-E9FFE84F7FDE}" destId="{FEBA79C3-9F35-4DCF-A0A6-BBFD4A27376F}" srcOrd="0" destOrd="0" presId="urn:microsoft.com/office/officeart/2005/8/layout/lProcess2"/>
    <dgm:cxn modelId="{13BD22F5-09D6-468B-95FA-5EC358E26BAA}" srcId="{89A87A80-C256-466E-8FBF-2F7F84C7C876}" destId="{8820BD54-D5C4-4E2F-8BE8-D223655F01D8}" srcOrd="0" destOrd="0" parTransId="{EF85AE07-35D0-455B-9EB0-809510BC8E14}" sibTransId="{2EDAFB31-297A-4313-8500-2BDC24DD2236}"/>
    <dgm:cxn modelId="{CC7BF379-F3E6-4822-A5ED-E75346DA319B}" type="presOf" srcId="{46614324-8AB0-4926-9DF5-4A6F421827E2}" destId="{09FB4E3D-813F-4085-8A69-5A54BBCAC060}" srcOrd="0" destOrd="0" presId="urn:microsoft.com/office/officeart/2005/8/layout/lProcess2"/>
    <dgm:cxn modelId="{0D7DAE0F-F0E3-4830-A369-028025EFA9A1}" type="presOf" srcId="{A7F8FB11-0FAE-4709-9EE0-0F257131C57E}" destId="{F8A2D769-197D-48F5-B953-07DEA120067A}" srcOrd="0" destOrd="0" presId="urn:microsoft.com/office/officeart/2005/8/layout/lProcess2"/>
    <dgm:cxn modelId="{8215AEEC-1F56-4E41-92C8-F5866CF6C9EA}" type="presOf" srcId="{A7F8FB11-0FAE-4709-9EE0-0F257131C57E}" destId="{496E0A53-418C-498A-9223-A1AB6AF5F8FB}" srcOrd="1" destOrd="0" presId="urn:microsoft.com/office/officeart/2005/8/layout/lProcess2"/>
    <dgm:cxn modelId="{A51D5758-3B05-4820-8E2E-6E71153C6329}" type="presOf" srcId="{D2985613-824C-4D28-B484-546B2BDA445E}" destId="{DA5BAE5B-F77C-47E3-8DC4-DE14C123A45B}" srcOrd="0" destOrd="0" presId="urn:microsoft.com/office/officeart/2005/8/layout/lProcess2"/>
    <dgm:cxn modelId="{D0511659-40CF-4620-B21A-77C2B73AF972}" type="presOf" srcId="{D2985613-824C-4D28-B484-546B2BDA445E}" destId="{AE4E9C45-C209-4FD8-AF6E-0EF1FD89B5E8}" srcOrd="1" destOrd="0" presId="urn:microsoft.com/office/officeart/2005/8/layout/lProcess2"/>
    <dgm:cxn modelId="{D3FFC98D-F48A-4D5C-A9BA-61385A3340F6}" type="presOf" srcId="{88D8FCB0-988D-43D5-A784-D9FAB4E9AE42}" destId="{5D2BC8B3-8129-4118-9D14-D2FF5A60BF38}" srcOrd="0" destOrd="0" presId="urn:microsoft.com/office/officeart/2005/8/layout/lProcess2"/>
    <dgm:cxn modelId="{E81ABAD5-519F-4A2C-9B41-DA74029B7260}" srcId="{89A87A80-C256-466E-8FBF-2F7F84C7C876}" destId="{46614324-8AB0-4926-9DF5-4A6F421827E2}" srcOrd="1" destOrd="0" parTransId="{911C0E93-BDD3-4102-954B-D2984F05A2DA}" sibTransId="{32FCF570-8AA0-441D-8DEF-90105AA51D19}"/>
    <dgm:cxn modelId="{0F9FF179-C4C8-4C30-B041-B11973923FA9}" type="presOf" srcId="{8820BD54-D5C4-4E2F-8BE8-D223655F01D8}" destId="{3ABC6AEF-A63D-4FC5-B882-92825652EAEF}" srcOrd="0" destOrd="0" presId="urn:microsoft.com/office/officeart/2005/8/layout/lProcess2"/>
    <dgm:cxn modelId="{10DB9EE4-7F7E-4149-850D-68C79E76BA42}" srcId="{FDB867B1-C239-4DE5-8D7C-B6392945B28B}" destId="{A7F8FB11-0FAE-4709-9EE0-0F257131C57E}" srcOrd="3" destOrd="0" parTransId="{51A503F2-A0DC-4228-86F4-C2E1D4D8A29D}" sibTransId="{B5B28CEC-7199-4CBA-8B42-1E66F31204A5}"/>
    <dgm:cxn modelId="{D61213BF-4D35-4652-B1B4-FA5653D54D4B}" type="presOf" srcId="{89A87A80-C256-466E-8FBF-2F7F84C7C876}" destId="{A9F8679C-202A-42AF-94C6-0BBFE83D6E65}" srcOrd="0" destOrd="0" presId="urn:microsoft.com/office/officeart/2005/8/layout/lProcess2"/>
    <dgm:cxn modelId="{5F282C87-CC3F-40DC-9FF1-DEC08B004AE8}" srcId="{88D8FCB0-988D-43D5-A784-D9FAB4E9AE42}" destId="{EC7DDA5D-2213-421F-8715-8A6D1F81A05A}" srcOrd="0" destOrd="0" parTransId="{C3D034C5-18B3-45FE-86CE-7DDDDFAB87EA}" sibTransId="{AA8A15B0-3C5F-4E14-83BC-3F74BCD9AABC}"/>
    <dgm:cxn modelId="{AE68C08C-51AE-43A4-A1D6-4C10059D6BD9}" srcId="{FDB867B1-C239-4DE5-8D7C-B6392945B28B}" destId="{89A87A80-C256-466E-8FBF-2F7F84C7C876}" srcOrd="2" destOrd="0" parTransId="{844380CE-AE5C-493D-B8EE-7D38D2C94A50}" sibTransId="{C1CC2E59-4999-41AC-92D9-E1FBBE42F109}"/>
    <dgm:cxn modelId="{7B47F88D-E38A-4187-B2C8-79B38E519F32}" type="presOf" srcId="{89A87A80-C256-466E-8FBF-2F7F84C7C876}" destId="{E9455E56-8FD7-46B5-AF20-800E85B993DA}" srcOrd="1" destOrd="0" presId="urn:microsoft.com/office/officeart/2005/8/layout/lProcess2"/>
    <dgm:cxn modelId="{DC729D45-647E-4BF6-AC47-A7C69359B82E}" srcId="{D2985613-824C-4D28-B484-546B2BDA445E}" destId="{76617579-32EC-45C4-B2B9-591E968469A4}" srcOrd="1" destOrd="0" parTransId="{A0E47B73-A800-492F-BEAA-3536B1B6B8F0}" sibTransId="{55AC0822-9547-42F0-B0BC-BF564E6C562A}"/>
    <dgm:cxn modelId="{72AC1D12-348C-4389-8956-8297AE85765E}" srcId="{88D8FCB0-988D-43D5-A784-D9FAB4E9AE42}" destId="{378B0953-2AC8-4383-8F3B-6756B7255C54}" srcOrd="1" destOrd="0" parTransId="{0E0BF1D8-71A8-4DAA-A644-D22F90E0192D}" sibTransId="{F63EEC64-CCEA-4B9A-968B-64707576076F}"/>
    <dgm:cxn modelId="{087EF746-77BA-45EB-81F5-760A90135539}" type="presOf" srcId="{76617579-32EC-45C4-B2B9-591E968469A4}" destId="{58938819-9F4A-42C3-87E5-1771AFB2EBEC}" srcOrd="0" destOrd="0" presId="urn:microsoft.com/office/officeart/2005/8/layout/lProcess2"/>
    <dgm:cxn modelId="{3E0602A7-0164-4986-99F2-BDB377556CA2}" srcId="{D2985613-824C-4D28-B484-546B2BDA445E}" destId="{EFB631B0-2A13-4B7B-B421-E9FFE84F7FDE}" srcOrd="0" destOrd="0" parTransId="{93DED476-2F5A-4E05-A287-16BF0FAACA54}" sibTransId="{596CF456-FF1B-4BD0-892B-8F6809B516F4}"/>
    <dgm:cxn modelId="{4343302B-623C-4C8D-92C2-38DDA4C4BCF6}" srcId="{FDB867B1-C239-4DE5-8D7C-B6392945B28B}" destId="{D2985613-824C-4D28-B484-546B2BDA445E}" srcOrd="1" destOrd="0" parTransId="{A0A57ABF-0150-429C-A7F5-6388DA0C0E0E}" sibTransId="{BA16B2E7-073D-44DA-BE64-B18A8F08FF4C}"/>
    <dgm:cxn modelId="{B33E44CB-8B13-4E27-B7F7-700E3373F8A9}" type="presParOf" srcId="{C6284F66-1787-4918-9D76-3C1E9BB5804F}" destId="{2210F474-778B-4B21-AE88-947FB9136807}" srcOrd="0" destOrd="0" presId="urn:microsoft.com/office/officeart/2005/8/layout/lProcess2"/>
    <dgm:cxn modelId="{63EEE98C-FEFB-4517-B709-FAAA0010729A}" type="presParOf" srcId="{2210F474-778B-4B21-AE88-947FB9136807}" destId="{5D2BC8B3-8129-4118-9D14-D2FF5A60BF38}" srcOrd="0" destOrd="0" presId="urn:microsoft.com/office/officeart/2005/8/layout/lProcess2"/>
    <dgm:cxn modelId="{652561DB-B772-4EDC-A8DD-40E9794E134F}" type="presParOf" srcId="{2210F474-778B-4B21-AE88-947FB9136807}" destId="{4D294BF5-3F5B-42F6-AA44-7AF8E1A14706}" srcOrd="1" destOrd="0" presId="urn:microsoft.com/office/officeart/2005/8/layout/lProcess2"/>
    <dgm:cxn modelId="{2C083439-66AF-43E7-BA23-CB37520A36B3}" type="presParOf" srcId="{2210F474-778B-4B21-AE88-947FB9136807}" destId="{F5FE0EA3-9214-4410-BA45-1380107000DA}" srcOrd="2" destOrd="0" presId="urn:microsoft.com/office/officeart/2005/8/layout/lProcess2"/>
    <dgm:cxn modelId="{9446E958-8C6F-4809-A0C7-6007B0F9579A}" type="presParOf" srcId="{F5FE0EA3-9214-4410-BA45-1380107000DA}" destId="{13D7503C-4819-47AF-85F7-CF0C6D81C746}" srcOrd="0" destOrd="0" presId="urn:microsoft.com/office/officeart/2005/8/layout/lProcess2"/>
    <dgm:cxn modelId="{5200B0B0-2838-42C8-B845-AF624023F02E}" type="presParOf" srcId="{13D7503C-4819-47AF-85F7-CF0C6D81C746}" destId="{1D60092F-C0D6-4233-A0FB-769B87A9CDDD}" srcOrd="0" destOrd="0" presId="urn:microsoft.com/office/officeart/2005/8/layout/lProcess2"/>
    <dgm:cxn modelId="{CEDDFF26-F352-4A50-9A09-8A3D47CD7A60}" type="presParOf" srcId="{13D7503C-4819-47AF-85F7-CF0C6D81C746}" destId="{F24CFDC0-5C5F-4C1A-9560-3D9C1FFA5EE3}" srcOrd="1" destOrd="0" presId="urn:microsoft.com/office/officeart/2005/8/layout/lProcess2"/>
    <dgm:cxn modelId="{FF51D0D2-1863-46B6-B2FF-69F503023D20}" type="presParOf" srcId="{13D7503C-4819-47AF-85F7-CF0C6D81C746}" destId="{234B6891-533D-40FD-8A01-B1D3BDE84DF0}" srcOrd="2" destOrd="0" presId="urn:microsoft.com/office/officeart/2005/8/layout/lProcess2"/>
    <dgm:cxn modelId="{E8C0AEBF-21FB-420E-BC9F-32AEA2072C04}" type="presParOf" srcId="{C6284F66-1787-4918-9D76-3C1E9BB5804F}" destId="{84B55137-DD44-4EE4-84C3-35CC6FE2E596}" srcOrd="1" destOrd="0" presId="urn:microsoft.com/office/officeart/2005/8/layout/lProcess2"/>
    <dgm:cxn modelId="{B0BD3CCB-99AB-4C8C-9A54-EAB2F762B8A1}" type="presParOf" srcId="{C6284F66-1787-4918-9D76-3C1E9BB5804F}" destId="{40F0F6F3-2B75-43BB-87BB-D931AA832C5B}" srcOrd="2" destOrd="0" presId="urn:microsoft.com/office/officeart/2005/8/layout/lProcess2"/>
    <dgm:cxn modelId="{6B898E06-1AA2-484F-BEE6-F4E3842D1D16}" type="presParOf" srcId="{40F0F6F3-2B75-43BB-87BB-D931AA832C5B}" destId="{DA5BAE5B-F77C-47E3-8DC4-DE14C123A45B}" srcOrd="0" destOrd="0" presId="urn:microsoft.com/office/officeart/2005/8/layout/lProcess2"/>
    <dgm:cxn modelId="{7349743E-BC20-4D1A-8918-3E8FCF89AF9D}" type="presParOf" srcId="{40F0F6F3-2B75-43BB-87BB-D931AA832C5B}" destId="{AE4E9C45-C209-4FD8-AF6E-0EF1FD89B5E8}" srcOrd="1" destOrd="0" presId="urn:microsoft.com/office/officeart/2005/8/layout/lProcess2"/>
    <dgm:cxn modelId="{168B2F40-6E4A-4D30-B884-2B53E6240AD6}" type="presParOf" srcId="{40F0F6F3-2B75-43BB-87BB-D931AA832C5B}" destId="{0D1FFF33-BE52-4517-B688-8CE26FED14A5}" srcOrd="2" destOrd="0" presId="urn:microsoft.com/office/officeart/2005/8/layout/lProcess2"/>
    <dgm:cxn modelId="{D37DA3F5-D610-4D2D-A866-2B3EA4B679C6}" type="presParOf" srcId="{0D1FFF33-BE52-4517-B688-8CE26FED14A5}" destId="{6FA85963-7B4C-4288-970A-BFA7376AD72C}" srcOrd="0" destOrd="0" presId="urn:microsoft.com/office/officeart/2005/8/layout/lProcess2"/>
    <dgm:cxn modelId="{D85FC184-2CFE-4FBD-BDCC-C28A1E87C049}" type="presParOf" srcId="{6FA85963-7B4C-4288-970A-BFA7376AD72C}" destId="{FEBA79C3-9F35-4DCF-A0A6-BBFD4A27376F}" srcOrd="0" destOrd="0" presId="urn:microsoft.com/office/officeart/2005/8/layout/lProcess2"/>
    <dgm:cxn modelId="{6136FF01-8B69-4724-A55D-572BACA14FD4}" type="presParOf" srcId="{6FA85963-7B4C-4288-970A-BFA7376AD72C}" destId="{8577A4B0-26DB-432B-8E07-C921B226C461}" srcOrd="1" destOrd="0" presId="urn:microsoft.com/office/officeart/2005/8/layout/lProcess2"/>
    <dgm:cxn modelId="{434694C5-EBA4-484C-B67E-0E947D6AD1A2}" type="presParOf" srcId="{6FA85963-7B4C-4288-970A-BFA7376AD72C}" destId="{58938819-9F4A-42C3-87E5-1771AFB2EBEC}" srcOrd="2" destOrd="0" presId="urn:microsoft.com/office/officeart/2005/8/layout/lProcess2"/>
    <dgm:cxn modelId="{9273F45D-0878-47F6-95D8-4CC83855AB8B}" type="presParOf" srcId="{C6284F66-1787-4918-9D76-3C1E9BB5804F}" destId="{6228782B-25BC-45CC-A5D4-67F3D1C7A52C}" srcOrd="3" destOrd="0" presId="urn:microsoft.com/office/officeart/2005/8/layout/lProcess2"/>
    <dgm:cxn modelId="{E4C22A2A-258D-4FA9-BAB2-DD89A6718F89}" type="presParOf" srcId="{C6284F66-1787-4918-9D76-3C1E9BB5804F}" destId="{36440604-CEA6-4260-8CA4-D57BEDA0EBF1}" srcOrd="4" destOrd="0" presId="urn:microsoft.com/office/officeart/2005/8/layout/lProcess2"/>
    <dgm:cxn modelId="{56016F7A-A566-416E-B4AF-D9CDBE0B5C57}" type="presParOf" srcId="{36440604-CEA6-4260-8CA4-D57BEDA0EBF1}" destId="{A9F8679C-202A-42AF-94C6-0BBFE83D6E65}" srcOrd="0" destOrd="0" presId="urn:microsoft.com/office/officeart/2005/8/layout/lProcess2"/>
    <dgm:cxn modelId="{BAE5CFA7-7DEE-4F33-BF10-3933EA2F5CBF}" type="presParOf" srcId="{36440604-CEA6-4260-8CA4-D57BEDA0EBF1}" destId="{E9455E56-8FD7-46B5-AF20-800E85B993DA}" srcOrd="1" destOrd="0" presId="urn:microsoft.com/office/officeart/2005/8/layout/lProcess2"/>
    <dgm:cxn modelId="{5F543315-CF02-4804-A5E2-C9EC1EE1EA86}" type="presParOf" srcId="{36440604-CEA6-4260-8CA4-D57BEDA0EBF1}" destId="{FAB69B11-5A0E-4726-BFDF-96114895C38D}" srcOrd="2" destOrd="0" presId="urn:microsoft.com/office/officeart/2005/8/layout/lProcess2"/>
    <dgm:cxn modelId="{E834E2DB-D5D3-41BE-8915-5C50BCD1839D}" type="presParOf" srcId="{FAB69B11-5A0E-4726-BFDF-96114895C38D}" destId="{F161DA16-5293-4E88-B1E9-11CB7F17EDF4}" srcOrd="0" destOrd="0" presId="urn:microsoft.com/office/officeart/2005/8/layout/lProcess2"/>
    <dgm:cxn modelId="{B5E5E03B-DA61-4ABD-B88F-9A8CE3B937E5}" type="presParOf" srcId="{F161DA16-5293-4E88-B1E9-11CB7F17EDF4}" destId="{3ABC6AEF-A63D-4FC5-B882-92825652EAEF}" srcOrd="0" destOrd="0" presId="urn:microsoft.com/office/officeart/2005/8/layout/lProcess2"/>
    <dgm:cxn modelId="{FB79C21F-DE7A-4852-B240-7FF3E143D2A8}" type="presParOf" srcId="{F161DA16-5293-4E88-B1E9-11CB7F17EDF4}" destId="{E2333798-6812-43D1-99E6-2BBA7ED39C04}" srcOrd="1" destOrd="0" presId="urn:microsoft.com/office/officeart/2005/8/layout/lProcess2"/>
    <dgm:cxn modelId="{D09540DD-96C8-415E-A377-652F2EBC669F}" type="presParOf" srcId="{F161DA16-5293-4E88-B1E9-11CB7F17EDF4}" destId="{09FB4E3D-813F-4085-8A69-5A54BBCAC060}" srcOrd="2" destOrd="0" presId="urn:microsoft.com/office/officeart/2005/8/layout/lProcess2"/>
    <dgm:cxn modelId="{120ACA15-91B8-4DC9-A287-66B69D157586}" type="presParOf" srcId="{C6284F66-1787-4918-9D76-3C1E9BB5804F}" destId="{F4877DF6-312D-4D7F-81E7-B6C515CCAE40}" srcOrd="5" destOrd="0" presId="urn:microsoft.com/office/officeart/2005/8/layout/lProcess2"/>
    <dgm:cxn modelId="{A1C0FD53-0B76-4BC1-A72F-33C2AC01F1AC}" type="presParOf" srcId="{C6284F66-1787-4918-9D76-3C1E9BB5804F}" destId="{ACE5635C-5E31-43FD-86BF-96F9465DAE81}" srcOrd="6" destOrd="0" presId="urn:microsoft.com/office/officeart/2005/8/layout/lProcess2"/>
    <dgm:cxn modelId="{681045B5-74B5-4F6F-8C8A-72621DA71EFF}" type="presParOf" srcId="{ACE5635C-5E31-43FD-86BF-96F9465DAE81}" destId="{F8A2D769-197D-48F5-B953-07DEA120067A}" srcOrd="0" destOrd="0" presId="urn:microsoft.com/office/officeart/2005/8/layout/lProcess2"/>
    <dgm:cxn modelId="{94ADE98D-91B6-4A01-AE85-B7EF0C52EBAA}" type="presParOf" srcId="{ACE5635C-5E31-43FD-86BF-96F9465DAE81}" destId="{496E0A53-418C-498A-9223-A1AB6AF5F8FB}" srcOrd="1" destOrd="0" presId="urn:microsoft.com/office/officeart/2005/8/layout/lProcess2"/>
    <dgm:cxn modelId="{50A506F1-19EB-4D81-81B5-200763EB1390}" type="presParOf" srcId="{ACE5635C-5E31-43FD-86BF-96F9465DAE81}" destId="{F05445FB-02BE-4BB5-A06B-B7E07AB355DB}" srcOrd="2" destOrd="0" presId="urn:microsoft.com/office/officeart/2005/8/layout/lProcess2"/>
    <dgm:cxn modelId="{18DBE6D8-3FC3-447E-934C-4589691ED54A}" type="presParOf" srcId="{F05445FB-02BE-4BB5-A06B-B7E07AB355DB}" destId="{DFCCF45F-65B7-4B76-A773-6BD9A5B08F3C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25B87-301A-4CE0-B386-E8F24DB37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6889D-76AC-40E9-9D7E-91361FBA0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AEAA5-E0E8-4890-AF66-6CBAC0865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F0A62-B8CD-41CC-A8AE-87B9F4C79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6D461-290A-4627-9BA3-A74EFFA594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686EA-264D-4736-AAC5-B88B1A860C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27F41-C43A-4E5C-9D9B-7A40C643C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36F87-7194-47C1-9B28-64DF5174D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95968-8559-45C4-8925-EE66585767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220A8-87D8-4008-B48A-4B4018A12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1F336-FBE9-41DA-A335-882E849A8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369AD83-7D21-4915-9AD5-829EDC72B6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9.jpeg"/><Relationship Id="rId7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slide" Target="slide3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3600" b="1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опыта работы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Book Antiqua" pitchFamily="18" charset="0"/>
              </a:rPr>
              <a:t>	</a:t>
            </a:r>
            <a:endParaRPr lang="ru-RU" b="1" dirty="0" smtClean="0">
              <a:solidFill>
                <a:srgbClr val="008000"/>
              </a:solidFill>
              <a:latin typeface="Book Antiqua" pitchFamily="18" charset="0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295400"/>
            <a:ext cx="7239000" cy="4525963"/>
          </a:xfrm>
        </p:spPr>
        <p:txBody>
          <a:bodyPr/>
          <a:lstStyle/>
          <a:p>
            <a:pPr>
              <a:buNone/>
            </a:pPr>
            <a:r>
              <a:rPr lang="ru-RU" sz="4800" b="1" i="1" dirty="0" smtClean="0">
                <a:solidFill>
                  <a:srgbClr val="006600"/>
                </a:solidFill>
                <a:latin typeface="Century Gothic" pitchFamily="34" charset="0"/>
              </a:rPr>
              <a:t> </a:t>
            </a:r>
            <a:r>
              <a:rPr lang="ru-RU" sz="36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sz="3600" b="1" i="1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интерактивного метода </a:t>
            </a:r>
            <a:r>
              <a:rPr lang="ru-RU" sz="36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ru-RU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</a:t>
            </a:r>
            <a:r>
              <a:rPr lang="ru-RU" sz="2000" b="1" i="1" dirty="0" smtClean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Подготовила и провела:    </a:t>
            </a:r>
          </a:p>
          <a:p>
            <a:pPr>
              <a:buNone/>
            </a:pPr>
            <a:r>
              <a:rPr lang="ru-RU" sz="2000" b="1" i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учитель начальных классов </a:t>
            </a:r>
          </a:p>
          <a:p>
            <a:pPr>
              <a:buNone/>
            </a:pPr>
            <a:r>
              <a:rPr lang="ru-RU" sz="2000" b="1" i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МБОУ Кантемировской СОШ№2</a:t>
            </a:r>
          </a:p>
          <a:p>
            <a:pPr>
              <a:buNone/>
            </a:pPr>
            <a:r>
              <a:rPr lang="ru-RU" sz="2000" b="1" i="1" smtClean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Степаненко Инна Сергеевна</a:t>
            </a:r>
            <a:endParaRPr lang="ru-RU" sz="2000" i="1" dirty="0">
              <a:solidFill>
                <a:srgbClr val="0066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00" name="Прямоугольник 4"/>
          <p:cNvSpPr>
            <a:spLocks noChangeArrowheads="1"/>
          </p:cNvSpPr>
          <p:nvPr/>
        </p:nvSpPr>
        <p:spPr bwMode="auto">
          <a:xfrm>
            <a:off x="2286000" y="31051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1600200"/>
            <a:ext cx="89154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823B"/>
              </a:solidFill>
            </a:endParaRPr>
          </a:p>
        </p:txBody>
      </p:sp>
      <p:pic>
        <p:nvPicPr>
          <p:cNvPr id="8" name="Picture 21" descr="book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1333013" cy="1143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Book Antiqua" pitchFamily="18" charset="0"/>
              </a:rPr>
              <a:t>	</a:t>
            </a:r>
            <a:r>
              <a:rPr lang="ru-RU" b="1" smtClean="0">
                <a:solidFill>
                  <a:srgbClr val="008000"/>
                </a:solidFill>
                <a:latin typeface="Book Antiqua" pitchFamily="18" charset="0"/>
              </a:rPr>
              <a:t>Формы интерактивного обучения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295400"/>
            <a:ext cx="7239000" cy="4525963"/>
          </a:xfrm>
          <a:solidFill>
            <a:srgbClr val="80F371"/>
          </a:solidFill>
        </p:spPr>
        <p:txBody>
          <a:bodyPr/>
          <a:lstStyle/>
          <a:p>
            <a:pPr eaLnBrk="1" hangingPunct="1">
              <a:buFontTx/>
              <a:buBlip>
                <a:blip r:embed="rId3"/>
              </a:buBlip>
              <a:defRPr/>
            </a:pPr>
            <a:endParaRPr lang="ru-RU" sz="2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4100" name="Прямоугольник 4"/>
          <p:cNvSpPr>
            <a:spLocks noChangeArrowheads="1"/>
          </p:cNvSpPr>
          <p:nvPr/>
        </p:nvSpPr>
        <p:spPr bwMode="auto">
          <a:xfrm>
            <a:off x="2286000" y="31051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1600200"/>
            <a:ext cx="89154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823B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524000" y="1397000"/>
          <a:ext cx="71628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7315200" y="2362200"/>
            <a:ext cx="1219200" cy="1219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Выбери позицию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15200" y="3810000"/>
            <a:ext cx="1219200" cy="1219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Метод «Пресс»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76400" y="5334000"/>
            <a:ext cx="1447800" cy="990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Обучаясь-учусь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05200" y="5410200"/>
            <a:ext cx="1524000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Микрофон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86400" y="5334000"/>
            <a:ext cx="1447800" cy="990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Реклама на телеканале</a:t>
            </a:r>
            <a:endParaRPr lang="ru-RU" sz="1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315200" y="5257800"/>
            <a:ext cx="1219200" cy="990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Ток-шоу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latin typeface="Book Antiqua" pitchFamily="18" charset="0"/>
              </a:rPr>
              <a:t>	</a:t>
            </a:r>
            <a:endParaRPr lang="ru-RU" b="1" dirty="0" smtClean="0">
              <a:solidFill>
                <a:srgbClr val="008000"/>
              </a:solidFill>
              <a:latin typeface="Book Antiqua" pitchFamily="18" charset="0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71600" y="1143000"/>
            <a:ext cx="7239000" cy="4525963"/>
          </a:xfrm>
        </p:spPr>
        <p:txBody>
          <a:bodyPr/>
          <a:lstStyle/>
          <a:p>
            <a:pPr eaLnBrk="1" hangingPunct="1">
              <a:buFontTx/>
              <a:buBlip>
                <a:blip r:embed="rId3"/>
              </a:buBlip>
              <a:defRPr/>
            </a:pPr>
            <a:endParaRPr lang="ru-RU" sz="2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4100" name="Прямоугольник 4"/>
          <p:cNvSpPr>
            <a:spLocks noChangeArrowheads="1"/>
          </p:cNvSpPr>
          <p:nvPr/>
        </p:nvSpPr>
        <p:spPr bwMode="auto">
          <a:xfrm>
            <a:off x="2286000" y="31051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1600200"/>
            <a:ext cx="89154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823B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0600" y="0"/>
            <a:ext cx="4130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Технология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491187">
            <a:off x="1220601" y="1544046"/>
            <a:ext cx="58186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«Незаконченное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предложение»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I:\интер.методы\796289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895600"/>
            <a:ext cx="3810000" cy="315243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p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latin typeface="Book Antiqua" pitchFamily="18" charset="0"/>
              </a:rPr>
              <a:t>	</a:t>
            </a:r>
            <a:endParaRPr lang="ru-RU" b="1" dirty="0" smtClean="0">
              <a:solidFill>
                <a:srgbClr val="008000"/>
              </a:solidFill>
              <a:latin typeface="Book Antiqua" pitchFamily="18" charset="0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52400"/>
            <a:ext cx="7239000" cy="4525963"/>
          </a:xfrm>
        </p:spPr>
        <p:txBody>
          <a:bodyPr/>
          <a:lstStyle/>
          <a:p>
            <a:pPr algn="r" eaLnBrk="1" hangingPunct="1">
              <a:buNone/>
              <a:defRPr/>
            </a:pPr>
            <a:r>
              <a:rPr lang="ru-RU" sz="3600" b="1" i="1" dirty="0" smtClean="0">
                <a:solidFill>
                  <a:srgbClr val="006600"/>
                </a:solidFill>
                <a:latin typeface="Bookman Old Style" pitchFamily="18" charset="0"/>
              </a:rPr>
              <a:t>Учительство — не утраченное искусство, но уважение к учительству — утраченная традиция.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dirty="0" smtClean="0"/>
              <a:t>                                                                                                             Жак </a:t>
            </a:r>
            <a:r>
              <a:rPr lang="ru-RU" sz="2800" dirty="0" err="1" smtClean="0"/>
              <a:t>Барзэн</a:t>
            </a:r>
            <a:endParaRPr lang="ru-RU" sz="2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4100" name="Прямоугольник 4"/>
          <p:cNvSpPr>
            <a:spLocks noChangeArrowheads="1"/>
          </p:cNvSpPr>
          <p:nvPr/>
        </p:nvSpPr>
        <p:spPr bwMode="auto">
          <a:xfrm>
            <a:off x="2286000" y="31051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1600200"/>
            <a:ext cx="89154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823B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4038600"/>
            <a:ext cx="8382000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благодарен своей</a:t>
            </a:r>
          </a:p>
          <a:p>
            <a:pPr algn="ctr"/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профессией, потому…,</a:t>
            </a:r>
          </a:p>
          <a:p>
            <a:pPr algn="ctr"/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желаю будущему поколению…</a:t>
            </a:r>
            <a:endParaRPr lang="ru-RU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2" descr="I:\интер.методы\796289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457200"/>
            <a:ext cx="2947023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latin typeface="Book Antiqua" pitchFamily="18" charset="0"/>
              </a:rPr>
              <a:t>	</a:t>
            </a:r>
            <a:endParaRPr lang="ru-RU" b="1" dirty="0" smtClean="0">
              <a:solidFill>
                <a:srgbClr val="008000"/>
              </a:solidFill>
              <a:latin typeface="Book Antiqua" pitchFamily="18" charset="0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295400"/>
            <a:ext cx="7239000" cy="4525963"/>
          </a:xfrm>
        </p:spPr>
        <p:txBody>
          <a:bodyPr/>
          <a:lstStyle/>
          <a:p>
            <a:pPr eaLnBrk="1" hangingPunct="1">
              <a:buFontTx/>
              <a:buBlip>
                <a:blip r:embed="rId3"/>
              </a:buBlip>
              <a:defRPr/>
            </a:pPr>
            <a:endParaRPr lang="ru-RU" sz="2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4100" name="Прямоугольник 4"/>
          <p:cNvSpPr>
            <a:spLocks noChangeArrowheads="1"/>
          </p:cNvSpPr>
          <p:nvPr/>
        </p:nvSpPr>
        <p:spPr bwMode="auto">
          <a:xfrm>
            <a:off x="2286000" y="31051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1600200"/>
            <a:ext cx="89154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823B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152400"/>
            <a:ext cx="6858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Технология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838443">
            <a:off x="1632054" y="1528757"/>
            <a:ext cx="56948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«Микрофон»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3" name="Picture 5" descr="C:\Documents and Settings\Администратор\Рабочий стол\интер.методы\animashki-muzika-32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286000"/>
            <a:ext cx="3690937" cy="285347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p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latin typeface="Book Antiqua" pitchFamily="18" charset="0"/>
              </a:rPr>
              <a:t>	</a:t>
            </a:r>
            <a:endParaRPr lang="ru-RU" b="1" dirty="0" smtClean="0">
              <a:solidFill>
                <a:srgbClr val="008000"/>
              </a:solidFill>
              <a:latin typeface="Book Antiqua" pitchFamily="18" charset="0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295400"/>
            <a:ext cx="7239000" cy="4525963"/>
          </a:xfrm>
        </p:spPr>
        <p:txBody>
          <a:bodyPr/>
          <a:lstStyle/>
          <a:p>
            <a:pPr algn="r" eaLnBrk="1" hangingPunct="1">
              <a:buNone/>
              <a:defRPr/>
            </a:pPr>
            <a:r>
              <a:rPr lang="ru-RU" sz="3600" b="1" i="1" dirty="0" smtClean="0">
                <a:solidFill>
                  <a:srgbClr val="006600"/>
                </a:solidFill>
                <a:latin typeface="Century Gothic" pitchFamily="34" charset="0"/>
              </a:rPr>
              <a:t>Кого боги хотят покарать, того они делают </a:t>
            </a:r>
            <a:r>
              <a:rPr lang="ru-RU" sz="3600" b="1" i="1" u="sng" dirty="0" smtClean="0">
                <a:solidFill>
                  <a:srgbClr val="006600"/>
                </a:solidFill>
                <a:latin typeface="Century Gothic" pitchFamily="34" charset="0"/>
              </a:rPr>
              <a:t>педагогом</a:t>
            </a:r>
            <a:r>
              <a:rPr lang="ru-RU" sz="3600" b="1" i="1" dirty="0" smtClean="0">
                <a:solidFill>
                  <a:srgbClr val="006600"/>
                </a:solidFill>
                <a:latin typeface="Century Gothic" pitchFamily="34" charset="0"/>
              </a:rPr>
              <a:t>.</a:t>
            </a:r>
            <a:br>
              <a:rPr lang="ru-RU" sz="3600" b="1" i="1" dirty="0" smtClean="0">
                <a:solidFill>
                  <a:srgbClr val="006600"/>
                </a:solidFill>
                <a:latin typeface="Century Gothic" pitchFamily="34" charset="0"/>
              </a:rPr>
            </a:br>
            <a:r>
              <a:rPr lang="ru-RU" sz="3600" b="1" i="1" dirty="0" smtClean="0">
                <a:solidFill>
                  <a:srgbClr val="006600"/>
                </a:solidFill>
                <a:latin typeface="Century Gothic" pitchFamily="34" charset="0"/>
              </a:rPr>
              <a:t>                                                                             </a:t>
            </a:r>
            <a:r>
              <a:rPr lang="ru-RU" sz="3600" b="1" i="1" dirty="0" smtClean="0">
                <a:latin typeface="Century Gothic" pitchFamily="34" charset="0"/>
              </a:rPr>
              <a:t>Сенека</a:t>
            </a:r>
            <a:endParaRPr lang="ru-RU" sz="3600" b="1" dirty="0" smtClean="0">
              <a:latin typeface="Century Gothic" pitchFamily="34" charset="0"/>
            </a:endParaRPr>
          </a:p>
          <a:p>
            <a:pPr algn="r" eaLnBrk="1" hangingPunct="1">
              <a:buFontTx/>
              <a:buBlip>
                <a:blip r:embed="rId3"/>
              </a:buBlip>
              <a:defRPr/>
            </a:pPr>
            <a:endParaRPr lang="ru-RU" sz="2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4100" name="Прямоугольник 4"/>
          <p:cNvSpPr>
            <a:spLocks noChangeArrowheads="1"/>
          </p:cNvSpPr>
          <p:nvPr/>
        </p:nvSpPr>
        <p:spPr bwMode="auto">
          <a:xfrm>
            <a:off x="2286000" y="31051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1600200"/>
            <a:ext cx="89154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823B"/>
              </a:solidFill>
            </a:endParaRPr>
          </a:p>
        </p:txBody>
      </p:sp>
      <p:pic>
        <p:nvPicPr>
          <p:cNvPr id="3074" name="Picture 2" descr="C:\Documents and Settings\Администратор\Рабочий стол\интер.методы\0c14e2b50a9bdca8fd74f8ee5e0f2d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840154" cy="25908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19749974">
            <a:off x="-38116" y="3965892"/>
            <a:ext cx="495773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согласие</a:t>
            </a:r>
            <a:endParaRPr lang="ru-RU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640483">
            <a:off x="4650477" y="4027504"/>
            <a:ext cx="45123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несогласие</a:t>
            </a:r>
            <a:endParaRPr lang="ru-RU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5" name="Picture 3" descr="C:\Documents and Settings\Администратор\Рабочий стол\интер.методы\813041_3496-800x600.jpg"/>
          <p:cNvPicPr>
            <a:picLocks noChangeAspect="1" noChangeArrowheads="1"/>
          </p:cNvPicPr>
          <p:nvPr/>
        </p:nvPicPr>
        <p:blipFill>
          <a:blip r:embed="rId5" cstate="print"/>
          <a:srcRect b="12500"/>
          <a:stretch>
            <a:fillRect/>
          </a:stretch>
        </p:blipFill>
        <p:spPr bwMode="auto">
          <a:xfrm>
            <a:off x="2743200" y="4495800"/>
            <a:ext cx="3581400" cy="2350294"/>
          </a:xfrm>
          <a:prstGeom prst="rect">
            <a:avLst/>
          </a:prstGeom>
          <a:noFill/>
        </p:spPr>
      </p:pic>
      <p:pic>
        <p:nvPicPr>
          <p:cNvPr id="10" name="Picture 5" descr="C:\Documents and Settings\Администратор\Рабочий стол\интер.методы\animashki-muzika-32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0"/>
            <a:ext cx="1862137" cy="143962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latin typeface="Book Antiqua" pitchFamily="18" charset="0"/>
              </a:rPr>
              <a:t>	</a:t>
            </a:r>
            <a:endParaRPr lang="ru-RU" b="1" dirty="0" smtClean="0">
              <a:solidFill>
                <a:srgbClr val="008000"/>
              </a:solidFill>
              <a:latin typeface="Book Antiqua" pitchFamily="18" charset="0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95400" y="1447800"/>
            <a:ext cx="7239000" cy="4525963"/>
          </a:xfrm>
        </p:spPr>
        <p:txBody>
          <a:bodyPr/>
          <a:lstStyle/>
          <a:p>
            <a:pPr eaLnBrk="1" hangingPunct="1">
              <a:buFontTx/>
              <a:buBlip>
                <a:blip r:embed="rId3"/>
              </a:buBlip>
              <a:defRPr/>
            </a:pPr>
            <a:endParaRPr lang="ru-RU" sz="2800" dirty="0" smtClean="0"/>
          </a:p>
          <a:p>
            <a:pPr eaLnBrk="1" hangingPunct="1">
              <a:buFontTx/>
              <a:buBlip>
                <a:blip r:embed="rId3"/>
              </a:buBlip>
              <a:defRPr/>
            </a:pPr>
            <a:endParaRPr lang="ru-RU" sz="2800" dirty="0" smtClean="0"/>
          </a:p>
          <a:p>
            <a:pPr eaLnBrk="1" hangingPunct="1">
              <a:buNone/>
              <a:defRPr/>
            </a:pPr>
            <a:r>
              <a:rPr lang="ru-RU" sz="2800" dirty="0" smtClean="0"/>
              <a:t>    </a:t>
            </a:r>
            <a:r>
              <a:rPr lang="ru-RU" b="1" dirty="0" smtClean="0">
                <a:solidFill>
                  <a:srgbClr val="006600"/>
                </a:solidFill>
              </a:rPr>
              <a:t>Название ______</a:t>
            </a:r>
            <a:br>
              <a:rPr lang="ru-RU" b="1" dirty="0" smtClean="0">
                <a:solidFill>
                  <a:srgbClr val="006600"/>
                </a:solidFill>
              </a:rPr>
            </a:br>
            <a:r>
              <a:rPr lang="ru-RU" b="1" dirty="0" smtClean="0">
                <a:solidFill>
                  <a:srgbClr val="006600"/>
                </a:solidFill>
              </a:rPr>
              <a:t>Описание ______</a:t>
            </a:r>
            <a:br>
              <a:rPr lang="ru-RU" b="1" dirty="0" smtClean="0">
                <a:solidFill>
                  <a:srgbClr val="006600"/>
                </a:solidFill>
              </a:rPr>
            </a:br>
            <a:r>
              <a:rPr lang="ru-RU" b="1" dirty="0" smtClean="0">
                <a:solidFill>
                  <a:srgbClr val="006600"/>
                </a:solidFill>
              </a:rPr>
              <a:t>Действия  ______ </a:t>
            </a:r>
            <a:br>
              <a:rPr lang="ru-RU" b="1" dirty="0" smtClean="0">
                <a:solidFill>
                  <a:srgbClr val="006600"/>
                </a:solidFill>
              </a:rPr>
            </a:br>
            <a:r>
              <a:rPr lang="ru-RU" b="1" dirty="0" smtClean="0">
                <a:solidFill>
                  <a:srgbClr val="006600"/>
                </a:solidFill>
              </a:rPr>
              <a:t>Чувство    ______ </a:t>
            </a:r>
            <a:br>
              <a:rPr lang="ru-RU" b="1" dirty="0" smtClean="0">
                <a:solidFill>
                  <a:srgbClr val="006600"/>
                </a:solidFill>
              </a:rPr>
            </a:br>
            <a:r>
              <a:rPr lang="ru-RU" b="1" dirty="0" smtClean="0">
                <a:solidFill>
                  <a:srgbClr val="006600"/>
                </a:solidFill>
              </a:rPr>
              <a:t>Повторение сути ______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4100" name="Прямоугольник 4"/>
          <p:cNvSpPr>
            <a:spLocks noChangeArrowheads="1"/>
          </p:cNvSpPr>
          <p:nvPr/>
        </p:nvSpPr>
        <p:spPr bwMode="auto">
          <a:xfrm>
            <a:off x="2286000" y="31051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1600200"/>
            <a:ext cx="89154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823B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152400"/>
            <a:ext cx="6858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Технология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838443">
            <a:off x="1479655" y="1147757"/>
            <a:ext cx="56948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Синквейн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Лента лицом вниз 10"/>
          <p:cNvSpPr/>
          <p:nvPr/>
        </p:nvSpPr>
        <p:spPr>
          <a:xfrm>
            <a:off x="228600" y="2209800"/>
            <a:ext cx="8915400" cy="4038600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Candara" pitchFamily="34" charset="0"/>
              </a:rPr>
              <a:t>Ах , как прекрасно </a:t>
            </a:r>
          </a:p>
          <a:p>
            <a:pPr algn="ctr"/>
            <a:r>
              <a:rPr lang="ru-RU" sz="3600" b="1" dirty="0" smtClean="0">
                <a:latin typeface="Candara" pitchFamily="34" charset="0"/>
              </a:rPr>
              <a:t>эти методы знать!</a:t>
            </a:r>
            <a:endParaRPr lang="ru-RU" sz="3600" b="1" dirty="0">
              <a:latin typeface="Candara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p"/>
      <p:bldP spid="9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6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600200"/>
            <a:ext cx="67818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1400" smtClean="0">
              <a:latin typeface="Book Antiqua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400" smtClean="0"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0" y="1143000"/>
            <a:ext cx="723044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</a:rPr>
              <a:t>Интерактивное обучение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572000" y="1752600"/>
            <a:ext cx="1066800" cy="609600"/>
          </a:xfrm>
          <a:prstGeom prst="down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48642" y="2362200"/>
            <a:ext cx="809535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9900"/>
                </a:solidFill>
              </a:rPr>
              <a:t>Обучение погружённое в общение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4495800" y="2895600"/>
            <a:ext cx="1143000" cy="609600"/>
          </a:xfrm>
          <a:prstGeom prst="down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3505200"/>
            <a:ext cx="7168436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CC00"/>
                </a:solidFill>
              </a:rPr>
              <a:t>Сохраняет конечную цель</a:t>
            </a:r>
          </a:p>
          <a:p>
            <a:pPr algn="ctr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CC00"/>
                </a:solidFill>
              </a:rPr>
              <a:t>И основное содержание предмета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4495800" y="4572000"/>
            <a:ext cx="1219200" cy="533400"/>
          </a:xfrm>
          <a:prstGeom prst="down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438400" y="5181600"/>
            <a:ext cx="5321393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FF00"/>
                </a:solidFill>
              </a:rPr>
              <a:t>Видоизменяет формы</a:t>
            </a:r>
          </a:p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FF00"/>
                </a:solidFill>
              </a:rPr>
              <a:t> и приёмы урока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10" grpId="0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latin typeface="Book Antiqua" pitchFamily="18" charset="0"/>
              </a:rPr>
              <a:t>	</a:t>
            </a:r>
            <a:endParaRPr lang="ru-RU" b="1" dirty="0" smtClean="0">
              <a:solidFill>
                <a:srgbClr val="008000"/>
              </a:solidFill>
              <a:latin typeface="Book Antiqua" pitchFamily="18" charset="0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295400"/>
            <a:ext cx="7239000" cy="4525963"/>
          </a:xfrm>
        </p:spPr>
        <p:txBody>
          <a:bodyPr/>
          <a:lstStyle/>
          <a:p>
            <a:pPr>
              <a:buNone/>
            </a:pPr>
            <a:r>
              <a:rPr lang="ru-RU" sz="4800" b="1" i="1" dirty="0" smtClean="0">
                <a:solidFill>
                  <a:srgbClr val="006600"/>
                </a:solidFill>
                <a:latin typeface="Century Gothic" pitchFamily="34" charset="0"/>
              </a:rPr>
              <a:t>То, что я слышу, я забываю.</a:t>
            </a:r>
            <a:endParaRPr lang="ru-RU" sz="4800" dirty="0" smtClean="0">
              <a:solidFill>
                <a:srgbClr val="006600"/>
              </a:solidFill>
              <a:latin typeface="Century Gothic" pitchFamily="34" charset="0"/>
            </a:endParaRPr>
          </a:p>
          <a:p>
            <a:pPr>
              <a:buNone/>
            </a:pPr>
            <a:r>
              <a:rPr lang="ru-RU" sz="4800" b="1" i="1" dirty="0" smtClean="0">
                <a:solidFill>
                  <a:srgbClr val="006600"/>
                </a:solidFill>
                <a:latin typeface="Century Gothic" pitchFamily="34" charset="0"/>
              </a:rPr>
              <a:t>   То, что я вижу, я помню.</a:t>
            </a:r>
            <a:endParaRPr lang="ru-RU" sz="4800" dirty="0" smtClean="0">
              <a:solidFill>
                <a:srgbClr val="006600"/>
              </a:solidFill>
              <a:latin typeface="Century Gothic" pitchFamily="34" charset="0"/>
            </a:endParaRPr>
          </a:p>
          <a:p>
            <a:pPr>
              <a:buNone/>
            </a:pPr>
            <a:r>
              <a:rPr lang="ru-RU" sz="4800" b="1" i="1" dirty="0" smtClean="0">
                <a:solidFill>
                  <a:srgbClr val="006600"/>
                </a:solidFill>
                <a:latin typeface="Century Gothic" pitchFamily="34" charset="0"/>
              </a:rPr>
              <a:t>      То, что я делаю, я понимаю.</a:t>
            </a:r>
          </a:p>
          <a:p>
            <a:pPr algn="r">
              <a:buNone/>
            </a:pPr>
            <a:r>
              <a:rPr lang="ru-RU" sz="4800" b="1" i="1" dirty="0" smtClean="0">
                <a:solidFill>
                  <a:srgbClr val="006600"/>
                </a:solidFill>
                <a:latin typeface="Century Gothic" pitchFamily="34" charset="0"/>
              </a:rPr>
              <a:t>Конфуций</a:t>
            </a:r>
            <a:endParaRPr lang="ru-RU" sz="4800" dirty="0">
              <a:solidFill>
                <a:srgbClr val="006600"/>
              </a:solidFill>
              <a:latin typeface="Century Gothic" pitchFamily="34" charset="0"/>
            </a:endParaRPr>
          </a:p>
        </p:txBody>
      </p:sp>
      <p:sp>
        <p:nvSpPr>
          <p:cNvPr id="4100" name="Прямоугольник 4"/>
          <p:cNvSpPr>
            <a:spLocks noChangeArrowheads="1"/>
          </p:cNvSpPr>
          <p:nvPr/>
        </p:nvSpPr>
        <p:spPr bwMode="auto">
          <a:xfrm>
            <a:off x="2286000" y="31051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1600200"/>
            <a:ext cx="89154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823B"/>
              </a:solidFill>
            </a:endParaRPr>
          </a:p>
        </p:txBody>
      </p:sp>
      <p:pic>
        <p:nvPicPr>
          <p:cNvPr id="2" name="Picture 2" descr="http://upload.wikimedia.org/wikipedia/commons/2/2d/Confucius_0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52603" y="533400"/>
            <a:ext cx="2091397" cy="4248151"/>
          </a:xfrm>
          <a:prstGeom prst="rect">
            <a:avLst/>
          </a:prstGeom>
          <a:noFill/>
        </p:spPr>
      </p:pic>
      <p:pic>
        <p:nvPicPr>
          <p:cNvPr id="8" name="Picture 21" descr="book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0"/>
            <a:ext cx="1333013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1336112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6000" b="1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ru-RU" sz="60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Пассивные методы</a:t>
            </a:r>
            <a:r>
              <a:rPr lang="ru-RU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600200"/>
            <a:ext cx="67818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1400" dirty="0" smtClean="0">
              <a:latin typeface="Book Antiqua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400" dirty="0" smtClean="0">
              <a:latin typeface="Book Antiqua" pitchFamily="18" charset="0"/>
            </a:endParaRPr>
          </a:p>
        </p:txBody>
      </p:sp>
      <p:pic>
        <p:nvPicPr>
          <p:cNvPr id="12" name="Picture 2" descr="http://gimn1.of.by/userfiles/69490770_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219200"/>
            <a:ext cx="2282825" cy="1870554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44958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 descr="http://gimn1.of.by/userfiles/69490770_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648200"/>
            <a:ext cx="2282825" cy="1870554"/>
          </a:xfrm>
          <a:prstGeom prst="rect">
            <a:avLst/>
          </a:prstGeom>
          <a:noFill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5" cstate="print"/>
          <a:srcRect l="16000" t="5333" r="12000" b="9333"/>
          <a:stretch>
            <a:fillRect/>
          </a:stretch>
        </p:blipFill>
        <p:spPr bwMode="auto">
          <a:xfrm>
            <a:off x="6934200" y="3352800"/>
            <a:ext cx="13716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Group 22"/>
          <p:cNvGrpSpPr>
            <a:grpSpLocks/>
          </p:cNvGrpSpPr>
          <p:nvPr/>
        </p:nvGrpSpPr>
        <p:grpSpPr bwMode="auto">
          <a:xfrm>
            <a:off x="381000" y="533400"/>
            <a:ext cx="3001963" cy="6019800"/>
            <a:chOff x="317" y="1248"/>
            <a:chExt cx="1795" cy="2736"/>
          </a:xfrm>
        </p:grpSpPr>
        <p:pic>
          <p:nvPicPr>
            <p:cNvPr id="16" name="Picture 16" descr="J007911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7" y="1248"/>
              <a:ext cx="1163" cy="2736"/>
            </a:xfrm>
            <a:prstGeom prst="rect">
              <a:avLst/>
            </a:prstGeom>
            <a:noFill/>
          </p:spPr>
        </p:pic>
        <p:pic>
          <p:nvPicPr>
            <p:cNvPr id="17" name="Picture 21" descr="book3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960" y="1344"/>
              <a:ext cx="1152" cy="816"/>
            </a:xfrm>
            <a:prstGeom prst="rect">
              <a:avLst/>
            </a:prstGeom>
            <a:noFill/>
          </p:spPr>
        </p:pic>
      </p:grpSp>
      <p:sp>
        <p:nvSpPr>
          <p:cNvPr id="18" name="Стрелка вправо 17"/>
          <p:cNvSpPr/>
          <p:nvPr/>
        </p:nvSpPr>
        <p:spPr>
          <a:xfrm rot="343045">
            <a:off x="3873759" y="2133357"/>
            <a:ext cx="1923992" cy="408432"/>
          </a:xfrm>
          <a:prstGeom prst="rightArrow">
            <a:avLst/>
          </a:prstGeom>
          <a:solidFill>
            <a:srgbClr val="80F3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124434">
            <a:off x="3441690" y="3119036"/>
            <a:ext cx="2962812" cy="408432"/>
          </a:xfrm>
          <a:prstGeom prst="rightArrow">
            <a:avLst/>
          </a:prstGeom>
          <a:solidFill>
            <a:srgbClr val="80F3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992080">
            <a:off x="2790080" y="3893221"/>
            <a:ext cx="2592705" cy="408432"/>
          </a:xfrm>
          <a:prstGeom prst="rightArrow">
            <a:avLst/>
          </a:prstGeom>
          <a:solidFill>
            <a:srgbClr val="80F3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2965752">
            <a:off x="2323391" y="4049753"/>
            <a:ext cx="1217804" cy="408432"/>
          </a:xfrm>
          <a:prstGeom prst="rightArrow">
            <a:avLst/>
          </a:prstGeom>
          <a:solidFill>
            <a:srgbClr val="80F3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18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Активные методы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600200"/>
            <a:ext cx="67818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1400" smtClean="0">
              <a:latin typeface="Book Antiqua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400" smtClean="0">
              <a:latin typeface="Book Antiqua" pitchFamily="18" charset="0"/>
            </a:endParaRPr>
          </a:p>
        </p:txBody>
      </p:sp>
      <p:pic>
        <p:nvPicPr>
          <p:cNvPr id="2051" name="Picture 3" descr="C:\Documents and Settings\Администратор\Рабочий стол\интер.методы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5215365"/>
            <a:ext cx="1828800" cy="1642635"/>
          </a:xfrm>
          <a:prstGeom prst="rect">
            <a:avLst/>
          </a:prstGeom>
          <a:noFill/>
        </p:spPr>
      </p:pic>
      <p:pic>
        <p:nvPicPr>
          <p:cNvPr id="11" name="Picture 16" descr="J00791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664311"/>
            <a:ext cx="2174898" cy="6193689"/>
          </a:xfrm>
          <a:prstGeom prst="rect">
            <a:avLst/>
          </a:prstGeom>
          <a:noFill/>
        </p:spPr>
      </p:pic>
      <p:sp>
        <p:nvSpPr>
          <p:cNvPr id="13" name="Двойная стрелка влево/вправо 12"/>
          <p:cNvSpPr/>
          <p:nvPr/>
        </p:nvSpPr>
        <p:spPr>
          <a:xfrm>
            <a:off x="3886200" y="2057400"/>
            <a:ext cx="2209800" cy="533400"/>
          </a:xfrm>
          <a:prstGeom prst="leftRightArrow">
            <a:avLst/>
          </a:prstGeom>
          <a:solidFill>
            <a:srgbClr val="80F3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войная стрелка влево/вправо 13"/>
          <p:cNvSpPr/>
          <p:nvPr/>
        </p:nvSpPr>
        <p:spPr>
          <a:xfrm rot="596712">
            <a:off x="3762362" y="3145254"/>
            <a:ext cx="2209800" cy="533400"/>
          </a:xfrm>
          <a:prstGeom prst="leftRightArrow">
            <a:avLst/>
          </a:prstGeom>
          <a:solidFill>
            <a:srgbClr val="80F3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войная стрелка влево/вправо 14"/>
          <p:cNvSpPr/>
          <p:nvPr/>
        </p:nvSpPr>
        <p:spPr>
          <a:xfrm rot="1488862">
            <a:off x="3251472" y="4179771"/>
            <a:ext cx="2968907" cy="533400"/>
          </a:xfrm>
          <a:prstGeom prst="leftRightArrow">
            <a:avLst/>
          </a:prstGeom>
          <a:solidFill>
            <a:srgbClr val="80F3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войная стрелка влево/вправо 15"/>
          <p:cNvSpPr/>
          <p:nvPr/>
        </p:nvSpPr>
        <p:spPr>
          <a:xfrm rot="2516537">
            <a:off x="2392166" y="4860781"/>
            <a:ext cx="1752600" cy="533400"/>
          </a:xfrm>
          <a:prstGeom prst="leftRightArrow">
            <a:avLst/>
          </a:prstGeom>
          <a:solidFill>
            <a:srgbClr val="80F3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990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 descr="http://gimn1.of.by/userfiles/69490770_0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2590800"/>
            <a:ext cx="2282825" cy="1870554"/>
          </a:xfrm>
          <a:prstGeom prst="rect">
            <a:avLst/>
          </a:prstGeom>
          <a:noFill/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7" cstate="print"/>
          <a:srcRect l="16000" t="5333" r="12000" b="9333"/>
          <a:stretch>
            <a:fillRect/>
          </a:stretch>
        </p:blipFill>
        <p:spPr bwMode="auto">
          <a:xfrm>
            <a:off x="6705600" y="4648200"/>
            <a:ext cx="223242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1" descr="book3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315200" y="1828800"/>
            <a:ext cx="762000" cy="653382"/>
          </a:xfrm>
          <a:prstGeom prst="rect">
            <a:avLst/>
          </a:prstGeom>
          <a:noFill/>
        </p:spPr>
      </p:pic>
      <p:pic>
        <p:nvPicPr>
          <p:cNvPr id="21" name="Picture 21" descr="book3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6781800" y="2895601"/>
            <a:ext cx="914400" cy="784058"/>
          </a:xfrm>
          <a:prstGeom prst="rect">
            <a:avLst/>
          </a:prstGeom>
          <a:noFill/>
        </p:spPr>
      </p:pic>
      <p:pic>
        <p:nvPicPr>
          <p:cNvPr id="22" name="Picture 21" descr="book3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620000" y="5334001"/>
            <a:ext cx="838200" cy="718720"/>
          </a:xfrm>
          <a:prstGeom prst="rect">
            <a:avLst/>
          </a:prstGeom>
          <a:noFill/>
        </p:spPr>
      </p:pic>
      <p:pic>
        <p:nvPicPr>
          <p:cNvPr id="23" name="Picture 21" descr="book3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5181600" y="5791200"/>
            <a:ext cx="914400" cy="784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Интерактивные методы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600200"/>
            <a:ext cx="67818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1400" smtClean="0">
              <a:latin typeface="Book Antiqua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400" smtClean="0">
              <a:latin typeface="Book Antiqua" pitchFamily="18" charset="0"/>
            </a:endParaRPr>
          </a:p>
        </p:txBody>
      </p:sp>
      <p:pic>
        <p:nvPicPr>
          <p:cNvPr id="1025" name="Picture 1" descr="C:\Documents and Settings\Администратор\Рабочий стол\интер.методы\1313757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066800"/>
            <a:ext cx="6553200" cy="5602181"/>
          </a:xfrm>
          <a:prstGeom prst="rect">
            <a:avLst/>
          </a:prstGeom>
          <a:noFill/>
        </p:spPr>
      </p:pic>
      <p:pic>
        <p:nvPicPr>
          <p:cNvPr id="6" name="Picture 16" descr="J00791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4800"/>
            <a:ext cx="2093117" cy="6096000"/>
          </a:xfrm>
          <a:prstGeom prst="rect">
            <a:avLst/>
          </a:prstGeom>
          <a:noFill/>
        </p:spPr>
      </p:pic>
      <p:sp>
        <p:nvSpPr>
          <p:cNvPr id="14" name="Двойная стрелка влево/вправо 13"/>
          <p:cNvSpPr/>
          <p:nvPr/>
        </p:nvSpPr>
        <p:spPr>
          <a:xfrm>
            <a:off x="1752600" y="1600200"/>
            <a:ext cx="1524000" cy="533400"/>
          </a:xfrm>
          <a:prstGeom prst="leftRightArrow">
            <a:avLst/>
          </a:prstGeom>
          <a:solidFill>
            <a:srgbClr val="80F3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1981200" y="2438400"/>
            <a:ext cx="4953000" cy="533400"/>
          </a:xfrm>
          <a:prstGeom prst="leftRightArrow">
            <a:avLst/>
          </a:prstGeom>
          <a:solidFill>
            <a:srgbClr val="80F3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4876800" y="5181600"/>
            <a:ext cx="1828800" cy="533400"/>
          </a:xfrm>
          <a:prstGeom prst="leftRightArrow">
            <a:avLst/>
          </a:prstGeom>
          <a:solidFill>
            <a:srgbClr val="80F3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трелка влево/вправо 16"/>
          <p:cNvSpPr/>
          <p:nvPr/>
        </p:nvSpPr>
        <p:spPr>
          <a:xfrm>
            <a:off x="4876800" y="1676400"/>
            <a:ext cx="1752600" cy="533400"/>
          </a:xfrm>
          <a:prstGeom prst="leftRightArrow">
            <a:avLst/>
          </a:prstGeom>
          <a:solidFill>
            <a:srgbClr val="80F3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войная стрелка влево/вправо 17"/>
          <p:cNvSpPr/>
          <p:nvPr/>
        </p:nvSpPr>
        <p:spPr>
          <a:xfrm rot="1068896">
            <a:off x="1316844" y="3742857"/>
            <a:ext cx="1219200" cy="533400"/>
          </a:xfrm>
          <a:prstGeom prst="leftRightArrow">
            <a:avLst/>
          </a:prstGeom>
          <a:solidFill>
            <a:srgbClr val="80F3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стрелка влево/вправо 18"/>
          <p:cNvSpPr/>
          <p:nvPr/>
        </p:nvSpPr>
        <p:spPr>
          <a:xfrm rot="1001154">
            <a:off x="1494695" y="3606375"/>
            <a:ext cx="5029200" cy="533400"/>
          </a:xfrm>
          <a:prstGeom prst="leftRightArrow">
            <a:avLst/>
          </a:prstGeom>
          <a:solidFill>
            <a:srgbClr val="80F3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трелка вверх/вниз 19"/>
          <p:cNvSpPr/>
          <p:nvPr/>
        </p:nvSpPr>
        <p:spPr>
          <a:xfrm>
            <a:off x="8305800" y="2209800"/>
            <a:ext cx="533400" cy="2362200"/>
          </a:xfrm>
          <a:prstGeom prst="upDownArrow">
            <a:avLst/>
          </a:prstGeom>
          <a:solidFill>
            <a:srgbClr val="80F3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войная стрелка вверх/вниз 22"/>
          <p:cNvSpPr/>
          <p:nvPr/>
        </p:nvSpPr>
        <p:spPr>
          <a:xfrm rot="3430558">
            <a:off x="5442392" y="2197845"/>
            <a:ext cx="533400" cy="2362200"/>
          </a:xfrm>
          <a:prstGeom prst="upDownArrow">
            <a:avLst/>
          </a:prstGeom>
          <a:solidFill>
            <a:srgbClr val="80F3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войная стрелка вверх/вниз 23"/>
          <p:cNvSpPr/>
          <p:nvPr/>
        </p:nvSpPr>
        <p:spPr>
          <a:xfrm rot="18472815">
            <a:off x="5257800" y="2209800"/>
            <a:ext cx="533400" cy="2362200"/>
          </a:xfrm>
          <a:prstGeom prst="upDownArrow">
            <a:avLst/>
          </a:prstGeom>
          <a:solidFill>
            <a:srgbClr val="80F3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6705600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8229600" cy="3429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dirty="0" smtClean="0">
                <a:solidFill>
                  <a:srgbClr val="00B050"/>
                </a:solidFill>
                <a:latin typeface="Century Gothic" pitchFamily="34" charset="0"/>
              </a:rPr>
              <a:t>Использование </a:t>
            </a:r>
            <a:r>
              <a:rPr lang="ru-RU" b="1" dirty="0" smtClean="0">
                <a:solidFill>
                  <a:srgbClr val="00823B"/>
                </a:solidFill>
                <a:latin typeface="Century Gothic" pitchFamily="34" charset="0"/>
              </a:rPr>
              <a:t>интерактивных методов </a:t>
            </a:r>
            <a:r>
              <a:rPr lang="ru-RU" b="1" dirty="0" smtClean="0">
                <a:solidFill>
                  <a:srgbClr val="00B050"/>
                </a:solidFill>
                <a:latin typeface="Century Gothic" pitchFamily="34" charset="0"/>
              </a:rPr>
              <a:t>обучения</a:t>
            </a:r>
            <a:br>
              <a:rPr lang="ru-RU" b="1" dirty="0" smtClean="0">
                <a:solidFill>
                  <a:srgbClr val="00B050"/>
                </a:solidFill>
                <a:latin typeface="Century Gothic" pitchFamily="34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Century Gothic" pitchFamily="34" charset="0"/>
              </a:rPr>
              <a:t> как средств активизации познавательной деятельности обучающихся </a:t>
            </a:r>
            <a:endParaRPr lang="ru-RU" dirty="0" smtClean="0"/>
          </a:p>
        </p:txBody>
      </p:sp>
      <p:sp>
        <p:nvSpPr>
          <p:cNvPr id="7" name="Волна 6"/>
          <p:cNvSpPr/>
          <p:nvPr/>
        </p:nvSpPr>
        <p:spPr>
          <a:xfrm>
            <a:off x="1905000" y="3657600"/>
            <a:ext cx="6172200" cy="1905000"/>
          </a:xfrm>
          <a:prstGeom prst="wave">
            <a:avLst>
              <a:gd name="adj1" fmla="val 12500"/>
              <a:gd name="adj2" fmla="val 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dirty="0"/>
              <a:t> </a:t>
            </a:r>
            <a:r>
              <a:rPr lang="ru-RU" b="1" dirty="0"/>
              <a:t>«Школа- это тот социальный институт,</a:t>
            </a:r>
          </a:p>
          <a:p>
            <a:pPr algn="r">
              <a:defRPr/>
            </a:pPr>
            <a:r>
              <a:rPr lang="ru-RU" b="1" dirty="0"/>
              <a:t>где каждый ребёнок должен раскрыться</a:t>
            </a:r>
          </a:p>
          <a:p>
            <a:pPr algn="r">
              <a:defRPr/>
            </a:pPr>
            <a:r>
              <a:rPr lang="ru-RU" b="1" dirty="0"/>
              <a:t>как уникальная, неповторимая индивидуальность.»</a:t>
            </a:r>
          </a:p>
          <a:p>
            <a:pPr algn="r">
              <a:defRPr/>
            </a:pPr>
            <a:r>
              <a:rPr lang="ru-RU" b="1" dirty="0"/>
              <a:t>(И.С. </a:t>
            </a:r>
            <a:r>
              <a:rPr lang="ru-RU" b="1" dirty="0" err="1"/>
              <a:t>Якиманская</a:t>
            </a:r>
            <a:r>
              <a:rPr lang="ru-RU" b="1" dirty="0"/>
              <a:t>.)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80987"/>
            <a:ext cx="6858000" cy="657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685800"/>
            <a:ext cx="6934200" cy="1470025"/>
          </a:xfrm>
          <a:ln>
            <a:solidFill>
              <a:schemeClr val="tx2">
                <a:lumMod val="85000"/>
                <a:lumOff val="15000"/>
              </a:schemeClr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В переводе с английского языка</a:t>
            </a:r>
            <a:r>
              <a:rPr lang="en-US" sz="3600" b="1" dirty="0" smtClean="0">
                <a:solidFill>
                  <a:schemeClr val="bg1"/>
                </a:solidFill>
              </a:rPr>
              <a:t> interact </a:t>
            </a:r>
            <a:r>
              <a:rPr lang="ru-RU" sz="3600" b="1" dirty="0" smtClean="0">
                <a:solidFill>
                  <a:schemeClr val="bg1"/>
                </a:solidFill>
              </a:rPr>
              <a:t>–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endParaRPr lang="ru-RU" sz="3600" b="1" dirty="0" smtClean="0">
              <a:solidFill>
                <a:srgbClr val="00823B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81800" y="3276600"/>
            <a:ext cx="225038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421E"/>
                </a:solidFill>
              </a:rPr>
              <a:t>беседа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95400" y="3200400"/>
            <a:ext cx="228143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421E"/>
                </a:solidFill>
              </a:rPr>
              <a:t>диалог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4800600"/>
            <a:ext cx="6400800" cy="1752600"/>
          </a:xfrm>
        </p:spPr>
        <p:txBody>
          <a:bodyPr/>
          <a:lstStyle/>
          <a:p>
            <a:r>
              <a:rPr lang="ru-RU" sz="4400" b="1" smtClean="0">
                <a:solidFill>
                  <a:srgbClr val="00823B"/>
                </a:solidFill>
                <a:latin typeface="Century Gothic" pitchFamily="34" charset="0"/>
              </a:rPr>
              <a:t>Находиться </a:t>
            </a:r>
          </a:p>
          <a:p>
            <a:r>
              <a:rPr lang="ru-RU" sz="4400" b="1" smtClean="0">
                <a:solidFill>
                  <a:srgbClr val="00823B"/>
                </a:solidFill>
                <a:latin typeface="Century Gothic" pitchFamily="34" charset="0"/>
              </a:rPr>
              <a:t>во взаимодействии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9" grpId="0" build="p"/>
      <p:bldP spid="9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latin typeface="Book Antiqua" pitchFamily="18" charset="0"/>
              </a:rPr>
              <a:t>	</a:t>
            </a:r>
            <a:endParaRPr lang="ru-RU" b="1" dirty="0" smtClean="0">
              <a:solidFill>
                <a:srgbClr val="008000"/>
              </a:solidFill>
              <a:latin typeface="Book Antiqua" pitchFamily="18" charset="0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447800" y="2332037"/>
            <a:ext cx="7239000" cy="4525963"/>
          </a:xfrm>
        </p:spPr>
        <p:txBody>
          <a:bodyPr/>
          <a:lstStyle/>
          <a:p>
            <a:pPr eaLnBrk="1" hangingPunct="1">
              <a:buFontTx/>
              <a:buBlip>
                <a:blip r:embed="rId3"/>
              </a:buBlip>
              <a:defRPr/>
            </a:pPr>
            <a:r>
              <a:rPr lang="ru-RU" sz="4400" b="1" dirty="0" smtClean="0">
                <a:solidFill>
                  <a:srgbClr val="006600"/>
                </a:solidFill>
              </a:rPr>
              <a:t>чувствует свою успешность</a:t>
            </a:r>
          </a:p>
          <a:p>
            <a:pPr eaLnBrk="1" hangingPunct="1">
              <a:buFontTx/>
              <a:buBlip>
                <a:blip r:embed="rId3"/>
              </a:buBlip>
              <a:defRPr/>
            </a:pPr>
            <a:r>
              <a:rPr lang="ru-RU" sz="4400" b="1" dirty="0" smtClean="0">
                <a:solidFill>
                  <a:srgbClr val="006600"/>
                </a:solidFill>
              </a:rPr>
              <a:t>интеллектуальное совершенство</a:t>
            </a:r>
            <a:endParaRPr lang="ru-RU" sz="4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4100" name="Прямоугольник 4"/>
          <p:cNvSpPr>
            <a:spLocks noChangeArrowheads="1"/>
          </p:cNvSpPr>
          <p:nvPr/>
        </p:nvSpPr>
        <p:spPr bwMode="auto">
          <a:xfrm>
            <a:off x="2286000" y="31051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1600200"/>
            <a:ext cx="8915400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823B"/>
              </a:solidFill>
            </a:endParaRPr>
          </a:p>
          <a:p>
            <a:pPr algn="ctr">
              <a:defRPr/>
            </a:pPr>
            <a:endParaRPr lang="ru-RU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823B"/>
              </a:solidFill>
            </a:endParaRPr>
          </a:p>
          <a:p>
            <a:pPr algn="ctr">
              <a:defRPr/>
            </a:pPr>
            <a:endParaRPr lang="ru-RU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823B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" y="0"/>
            <a:ext cx="8991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Цель 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интерактивного обучения: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43400" y="1371600"/>
            <a:ext cx="2895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ученик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Picture 3" descr="C:\Documents and Settings\Администратор\Рабочий стол\интер.методы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1219200"/>
            <a:ext cx="1828800" cy="1642635"/>
          </a:xfrm>
          <a:prstGeom prst="rect">
            <a:avLst/>
          </a:prstGeom>
          <a:noFill/>
        </p:spPr>
      </p:pic>
      <p:pic>
        <p:nvPicPr>
          <p:cNvPr id="11" name="Picture 10" descr="ar41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58000" y="1676400"/>
            <a:ext cx="1218034" cy="6096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6705600" cy="11430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008000"/>
                </a:solidFill>
                <a:latin typeface="Book Antiqua" pitchFamily="18" charset="0"/>
              </a:rPr>
              <a:t>Формы организации учебной деятельности</a:t>
            </a:r>
            <a:endParaRPr lang="ru-RU" sz="4000" dirty="0" smtClean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48000" y="3352800"/>
            <a:ext cx="4191000" cy="1295400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143000" y="1676400"/>
            <a:ext cx="2819400" cy="2133600"/>
          </a:xfrm>
          <a:prstGeom prst="ellipse">
            <a:avLst/>
          </a:prstGeom>
          <a:solidFill>
            <a:srgbClr val="33CC3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0066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066800" y="4724400"/>
            <a:ext cx="2971800" cy="2133600"/>
          </a:xfrm>
          <a:prstGeom prst="ellipse">
            <a:avLst/>
          </a:prstGeom>
          <a:solidFill>
            <a:srgbClr val="33CC3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0066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324600" y="1600200"/>
            <a:ext cx="2819400" cy="2133600"/>
          </a:xfrm>
          <a:prstGeom prst="ellipse">
            <a:avLst/>
          </a:prstGeom>
          <a:solidFill>
            <a:srgbClr val="33CC3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0066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7400" y="3733800"/>
            <a:ext cx="52549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интерактив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43000" y="2362200"/>
            <a:ext cx="2971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фронтальная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096000" y="4572000"/>
            <a:ext cx="3048000" cy="2133600"/>
          </a:xfrm>
          <a:prstGeom prst="ellipse">
            <a:avLst/>
          </a:prstGeom>
          <a:solidFill>
            <a:srgbClr val="33CC3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0066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96000" y="5410200"/>
            <a:ext cx="32570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кооперативная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43000" y="5257800"/>
            <a:ext cx="25600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дискуссия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53200" y="2057400"/>
            <a:ext cx="20284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игровая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18568543">
            <a:off x="6632313" y="3050912"/>
            <a:ext cx="762000" cy="762000"/>
          </a:xfrm>
          <a:prstGeom prst="rightArrow">
            <a:avLst/>
          </a:prstGeom>
          <a:solidFill>
            <a:srgbClr val="3716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3192334">
            <a:off x="6857900" y="4495700"/>
            <a:ext cx="762000" cy="762000"/>
          </a:xfrm>
          <a:prstGeom prst="rightArrow">
            <a:avLst/>
          </a:prstGeom>
          <a:solidFill>
            <a:srgbClr val="3716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3337663">
            <a:off x="2824215" y="2976615"/>
            <a:ext cx="762000" cy="762000"/>
          </a:xfrm>
          <a:prstGeom prst="rightArrow">
            <a:avLst/>
          </a:prstGeom>
          <a:solidFill>
            <a:srgbClr val="3716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7901330">
            <a:off x="2671516" y="4500315"/>
            <a:ext cx="762000" cy="762000"/>
          </a:xfrm>
          <a:prstGeom prst="rightArrow">
            <a:avLst/>
          </a:prstGeom>
          <a:solidFill>
            <a:srgbClr val="3716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1125</TotalTime>
  <Words>188</Words>
  <Application>Microsoft Office PowerPoint</Application>
  <PresentationFormat>Экран (4:3)</PresentationFormat>
  <Paragraphs>85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 Из опыта работы  </vt:lpstr>
      <vt:lpstr> </vt:lpstr>
      <vt:lpstr> Пассивные методы </vt:lpstr>
      <vt:lpstr>Активные методы</vt:lpstr>
      <vt:lpstr>Интерактивные методы</vt:lpstr>
      <vt:lpstr>Слайд 6</vt:lpstr>
      <vt:lpstr>В переводе с английского языка interact – </vt:lpstr>
      <vt:lpstr> </vt:lpstr>
      <vt:lpstr>Формы организации учебной деятельности</vt:lpstr>
      <vt:lpstr> Формы интерактивного обучения</vt:lpstr>
      <vt:lpstr> </vt:lpstr>
      <vt:lpstr> </vt:lpstr>
      <vt:lpstr> </vt:lpstr>
      <vt:lpstr> </vt:lpstr>
      <vt:lpstr> </vt:lpstr>
      <vt:lpstr>Итог: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Ученик</cp:lastModifiedBy>
  <cp:revision>108</cp:revision>
  <cp:lastPrinted>1601-01-01T00:00:00Z</cp:lastPrinted>
  <dcterms:created xsi:type="dcterms:W3CDTF">1601-01-01T00:00:00Z</dcterms:created>
  <dcterms:modified xsi:type="dcterms:W3CDTF">2020-12-26T07:15:03Z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